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sldIdLst>
    <p:sldId id="259" r:id="rId2"/>
    <p:sldId id="310" r:id="rId3"/>
    <p:sldId id="299" r:id="rId4"/>
    <p:sldId id="311" r:id="rId5"/>
    <p:sldId id="263" r:id="rId6"/>
    <p:sldId id="266" r:id="rId7"/>
    <p:sldId id="309" r:id="rId8"/>
    <p:sldId id="267" r:id="rId9"/>
    <p:sldId id="30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C6DD7A-6C88-4D82-A11D-A28610F3AAF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AF8AAEC7-B489-491B-8248-E41634FDC7D0}">
      <dgm:prSet phldrT="[Testo]"/>
      <dgm:spPr/>
      <dgm:t>
        <a:bodyPr/>
        <a:lstStyle/>
        <a:p>
          <a:r>
            <a:rPr lang="it-IT" dirty="0" smtClean="0"/>
            <a:t>IL CONFRONTO</a:t>
          </a:r>
          <a:endParaRPr lang="it-IT" dirty="0"/>
        </a:p>
      </dgm:t>
    </dgm:pt>
    <dgm:pt modelId="{F900016E-883C-406D-95DA-C9FFA71A8CD2}" type="parTrans" cxnId="{258F718F-BEFC-4748-A8F0-CE4C663D44AA}">
      <dgm:prSet/>
      <dgm:spPr/>
      <dgm:t>
        <a:bodyPr/>
        <a:lstStyle/>
        <a:p>
          <a:endParaRPr lang="it-IT"/>
        </a:p>
      </dgm:t>
    </dgm:pt>
    <dgm:pt modelId="{7BDA5172-EF12-4CFF-A09F-1AEA98B24117}" type="sibTrans" cxnId="{258F718F-BEFC-4748-A8F0-CE4C663D44AA}">
      <dgm:prSet/>
      <dgm:spPr/>
      <dgm:t>
        <a:bodyPr/>
        <a:lstStyle/>
        <a:p>
          <a:endParaRPr lang="it-IT"/>
        </a:p>
      </dgm:t>
    </dgm:pt>
    <dgm:pt modelId="{2060C24B-AC87-4CE6-B703-883DFD6EAF8F}">
      <dgm:prSet phldrT="[Testo]"/>
      <dgm:spPr/>
      <dgm:t>
        <a:bodyPr/>
        <a:lstStyle/>
        <a:p>
          <a:r>
            <a:rPr lang="it-IT" dirty="0" smtClean="0"/>
            <a:t>LA RICERCA CONTINUA </a:t>
          </a:r>
        </a:p>
        <a:p>
          <a:r>
            <a:rPr lang="it-IT" dirty="0" smtClean="0"/>
            <a:t>DEL DIALOGO</a:t>
          </a:r>
          <a:endParaRPr lang="it-IT" dirty="0"/>
        </a:p>
      </dgm:t>
    </dgm:pt>
    <dgm:pt modelId="{981286AF-0AF8-4B7E-BDE8-2488BE66A15E}" type="parTrans" cxnId="{96C2B6AC-D180-4965-8631-4F35602EEEC2}">
      <dgm:prSet/>
      <dgm:spPr/>
      <dgm:t>
        <a:bodyPr/>
        <a:lstStyle/>
        <a:p>
          <a:endParaRPr lang="it-IT"/>
        </a:p>
      </dgm:t>
    </dgm:pt>
    <dgm:pt modelId="{5022301A-086F-48B7-8AA9-A0D9381BB3E6}" type="sibTrans" cxnId="{96C2B6AC-D180-4965-8631-4F35602EEEC2}">
      <dgm:prSet/>
      <dgm:spPr/>
      <dgm:t>
        <a:bodyPr/>
        <a:lstStyle/>
        <a:p>
          <a:endParaRPr lang="it-IT"/>
        </a:p>
      </dgm:t>
    </dgm:pt>
    <dgm:pt modelId="{09267BE2-B96D-4108-BE67-2364C3BC1AC6}">
      <dgm:prSet phldrT="[Testo]"/>
      <dgm:spPr/>
      <dgm:t>
        <a:bodyPr/>
        <a:lstStyle/>
        <a:p>
          <a:r>
            <a:rPr lang="it-IT" dirty="0" smtClean="0"/>
            <a:t>LA REGIA DEI CONTENUTI DA INSERIRE NEI CIRRICOLI SCOLASTICI</a:t>
          </a:r>
          <a:endParaRPr lang="it-IT" dirty="0"/>
        </a:p>
      </dgm:t>
    </dgm:pt>
    <dgm:pt modelId="{8803E040-299B-449F-9197-87E7A75AE141}" type="parTrans" cxnId="{4076B8C2-5EAB-4600-9925-64B2DF153620}">
      <dgm:prSet/>
      <dgm:spPr/>
      <dgm:t>
        <a:bodyPr/>
        <a:lstStyle/>
        <a:p>
          <a:endParaRPr lang="it-IT"/>
        </a:p>
      </dgm:t>
    </dgm:pt>
    <dgm:pt modelId="{97C47B4E-6486-4D86-B3CF-085B1037E333}" type="sibTrans" cxnId="{4076B8C2-5EAB-4600-9925-64B2DF153620}">
      <dgm:prSet/>
      <dgm:spPr/>
      <dgm:t>
        <a:bodyPr/>
        <a:lstStyle/>
        <a:p>
          <a:endParaRPr lang="it-IT"/>
        </a:p>
      </dgm:t>
    </dgm:pt>
    <dgm:pt modelId="{7AA5F9C8-8A42-4177-9AE3-9C4B5E546D81}">
      <dgm:prSet phldrT="[Testo]"/>
      <dgm:spPr/>
      <dgm:t>
        <a:bodyPr/>
        <a:lstStyle/>
        <a:p>
          <a:r>
            <a:rPr lang="it-IT" dirty="0" smtClean="0"/>
            <a:t>LA NEGOZIAZIONE</a:t>
          </a:r>
          <a:endParaRPr lang="it-IT" dirty="0"/>
        </a:p>
      </dgm:t>
    </dgm:pt>
    <dgm:pt modelId="{574F314B-F7C8-46AF-A016-DEF9C6169284}" type="parTrans" cxnId="{32EEE61A-B31D-4239-A13E-2F1C0100091E}">
      <dgm:prSet/>
      <dgm:spPr/>
      <dgm:t>
        <a:bodyPr/>
        <a:lstStyle/>
        <a:p>
          <a:endParaRPr lang="it-IT"/>
        </a:p>
      </dgm:t>
    </dgm:pt>
    <dgm:pt modelId="{7B8AC0C9-7B70-4342-BBA1-58BF5B27B763}" type="sibTrans" cxnId="{32EEE61A-B31D-4239-A13E-2F1C0100091E}">
      <dgm:prSet/>
      <dgm:spPr/>
      <dgm:t>
        <a:bodyPr/>
        <a:lstStyle/>
        <a:p>
          <a:endParaRPr lang="it-IT"/>
        </a:p>
      </dgm:t>
    </dgm:pt>
    <dgm:pt modelId="{9D39D58D-63D1-4E0B-8A59-F99BC2722AF9}">
      <dgm:prSet phldrT="[Testo]"/>
      <dgm:spPr/>
      <dgm:t>
        <a:bodyPr/>
        <a:lstStyle/>
        <a:p>
          <a:r>
            <a:rPr lang="it-IT" dirty="0" smtClean="0"/>
            <a:t>LA CONDIVISIONE DELLE  OPERAZIONI </a:t>
          </a:r>
        </a:p>
        <a:p>
          <a:r>
            <a:rPr lang="it-IT" dirty="0" smtClean="0"/>
            <a:t>DA COMPIERE</a:t>
          </a:r>
          <a:endParaRPr lang="it-IT" dirty="0"/>
        </a:p>
      </dgm:t>
    </dgm:pt>
    <dgm:pt modelId="{8478A71D-17FC-42B5-84DD-3646BE4FCBF5}" type="parTrans" cxnId="{07B4780F-16B0-4367-B47A-63EEB29BA3BC}">
      <dgm:prSet/>
      <dgm:spPr/>
      <dgm:t>
        <a:bodyPr/>
        <a:lstStyle/>
        <a:p>
          <a:endParaRPr lang="it-IT"/>
        </a:p>
      </dgm:t>
    </dgm:pt>
    <dgm:pt modelId="{4C61E585-0DC9-45CC-BB63-C91ADF93674E}" type="sibTrans" cxnId="{07B4780F-16B0-4367-B47A-63EEB29BA3BC}">
      <dgm:prSet/>
      <dgm:spPr/>
      <dgm:t>
        <a:bodyPr/>
        <a:lstStyle/>
        <a:p>
          <a:endParaRPr lang="it-IT"/>
        </a:p>
      </dgm:t>
    </dgm:pt>
    <dgm:pt modelId="{280F2BFC-FC7D-46D3-AE6C-C499005CEC87}">
      <dgm:prSet phldrT="[Testo]"/>
      <dgm:spPr/>
      <dgm:t>
        <a:bodyPr/>
        <a:lstStyle/>
        <a:p>
          <a:r>
            <a:rPr lang="it-IT" dirty="0" smtClean="0"/>
            <a:t>LA CONDIVISIONE DEI RISULTATI DA RAGGIUNGERE</a:t>
          </a:r>
          <a:endParaRPr lang="it-IT" dirty="0"/>
        </a:p>
      </dgm:t>
    </dgm:pt>
    <dgm:pt modelId="{83D0A3BF-D024-40F8-82E4-B30F68467A99}" type="parTrans" cxnId="{49A57B34-4A25-45A9-9E5F-AD0D9E81589F}">
      <dgm:prSet/>
      <dgm:spPr/>
      <dgm:t>
        <a:bodyPr/>
        <a:lstStyle/>
        <a:p>
          <a:endParaRPr lang="it-IT"/>
        </a:p>
      </dgm:t>
    </dgm:pt>
    <dgm:pt modelId="{DF154119-C2AE-4571-99A7-EA19EB2CF4DA}" type="sibTrans" cxnId="{49A57B34-4A25-45A9-9E5F-AD0D9E81589F}">
      <dgm:prSet/>
      <dgm:spPr/>
      <dgm:t>
        <a:bodyPr/>
        <a:lstStyle/>
        <a:p>
          <a:endParaRPr lang="it-IT"/>
        </a:p>
      </dgm:t>
    </dgm:pt>
    <dgm:pt modelId="{AE5869D0-7FD5-4839-918D-5B191FDDAD01}" type="pres">
      <dgm:prSet presAssocID="{DCC6DD7A-6C88-4D82-A11D-A28610F3AAF8}" presName="compositeShape" presStyleCnt="0">
        <dgm:presLayoutVars>
          <dgm:chMax val="7"/>
          <dgm:dir/>
          <dgm:resizeHandles val="exact"/>
        </dgm:presLayoutVars>
      </dgm:prSet>
      <dgm:spPr/>
    </dgm:pt>
    <dgm:pt modelId="{29ED7E58-E316-43F5-891B-E7FFB982B113}" type="pres">
      <dgm:prSet presAssocID="{AF8AAEC7-B489-491B-8248-E41634FDC7D0}" presName="circ1" presStyleLbl="vennNode1" presStyleIdx="0" presStyleCnt="6" custLinFactNeighborX="-1708" custLinFactNeighborY="-33167"/>
      <dgm:spPr/>
    </dgm:pt>
    <dgm:pt modelId="{9C6EF085-E796-44C4-97B5-78000E0437BC}" type="pres">
      <dgm:prSet presAssocID="{AF8AAEC7-B489-491B-8248-E41634FDC7D0}" presName="circ1Tx" presStyleLbl="revTx" presStyleIdx="0" presStyleCnt="0" custScaleX="135423" custScaleY="386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03259C2-C511-4D6A-AE1F-CE419B1FA4BA}" type="pres">
      <dgm:prSet presAssocID="{2060C24B-AC87-4CE6-B703-883DFD6EAF8F}" presName="circ2" presStyleLbl="vennNode1" presStyleIdx="1" presStyleCnt="6" custLinFactNeighborX="47809" custLinFactNeighborY="-29983"/>
      <dgm:spPr/>
    </dgm:pt>
    <dgm:pt modelId="{8E07B91F-19BE-45D0-8816-7B462A2F12AB}" type="pres">
      <dgm:prSet presAssocID="{2060C24B-AC87-4CE6-B703-883DFD6EAF8F}" presName="circ2Tx" presStyleLbl="revTx" presStyleIdx="0" presStyleCnt="0" custScaleX="163402" custLinFactNeighborX="54132" custLinFactNeighborY="-236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890DD74-3717-4B22-9667-ADA55CBCA81E}" type="pres">
      <dgm:prSet presAssocID="{7AA5F9C8-8A42-4177-9AE3-9C4B5E546D81}" presName="circ3" presStyleLbl="vennNode1" presStyleIdx="2" presStyleCnt="6" custLinFactNeighborX="30573" custLinFactNeighborY="12968"/>
      <dgm:spPr/>
    </dgm:pt>
    <dgm:pt modelId="{B6B8EAB6-E352-4490-A96C-25BB2D8695E7}" type="pres">
      <dgm:prSet presAssocID="{7AA5F9C8-8A42-4177-9AE3-9C4B5E546D81}" presName="circ3Tx" presStyleLbl="revTx" presStyleIdx="0" presStyleCnt="0" custLinFactNeighborX="27281" custLinFactNeighborY="-248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867B9BE-E4B9-445D-9851-F90191538418}" type="pres">
      <dgm:prSet presAssocID="{9D39D58D-63D1-4E0B-8A59-F99BC2722AF9}" presName="circ4" presStyleLbl="vennNode1" presStyleIdx="3" presStyleCnt="6" custLinFactNeighborX="-7453" custLinFactNeighborY="18229"/>
      <dgm:spPr/>
    </dgm:pt>
    <dgm:pt modelId="{4F182340-05B8-4D7E-83C0-824A68A66AB5}" type="pres">
      <dgm:prSet presAssocID="{9D39D58D-63D1-4E0B-8A59-F99BC2722AF9}" presName="circ4Tx" presStyleLbl="revTx" presStyleIdx="0" presStyleCnt="0" custScaleX="2481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9B35E3-C813-47DA-89A2-FAF4B409B03C}" type="pres">
      <dgm:prSet presAssocID="{280F2BFC-FC7D-46D3-AE6C-C499005CEC87}" presName="circ5" presStyleLbl="vennNode1" presStyleIdx="4" presStyleCnt="6" custLinFactNeighborX="-20957" custLinFactNeighborY="2532"/>
      <dgm:spPr/>
    </dgm:pt>
    <dgm:pt modelId="{1CB67226-D6FE-4011-B096-DB15BCC97D06}" type="pres">
      <dgm:prSet presAssocID="{280F2BFC-FC7D-46D3-AE6C-C499005CEC87}" presName="circ5Tx" presStyleLbl="revTx" presStyleIdx="0" presStyleCnt="0" custScaleX="177601" custLinFactNeighborX="-34473" custLinFactNeighborY="-98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F5E70B7-66EB-444B-9298-BC298A1130FD}" type="pres">
      <dgm:prSet presAssocID="{09267BE2-B96D-4108-BE67-2364C3BC1AC6}" presName="circ6" presStyleLbl="vennNode1" presStyleIdx="5" presStyleCnt="6" custLinFactNeighborX="-26702" custLinFactNeighborY="-11692"/>
      <dgm:spPr/>
    </dgm:pt>
    <dgm:pt modelId="{D11B519D-36FE-481B-91F8-6041F373A343}" type="pres">
      <dgm:prSet presAssocID="{09267BE2-B96D-4108-BE67-2364C3BC1AC6}" presName="circ6Tx" presStyleLbl="revTx" presStyleIdx="0" presStyleCnt="0" custScaleX="145964" custLinFactNeighborX="-59991" custLinFactNeighborY="-4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C024FBB-BD03-46D8-80FE-3594C60C6F04}" type="presOf" srcId="{09267BE2-B96D-4108-BE67-2364C3BC1AC6}" destId="{D11B519D-36FE-481B-91F8-6041F373A343}" srcOrd="0" destOrd="0" presId="urn:microsoft.com/office/officeart/2005/8/layout/venn1"/>
    <dgm:cxn modelId="{2DCA9937-92A3-4DDF-B223-5326D991908E}" type="presOf" srcId="{280F2BFC-FC7D-46D3-AE6C-C499005CEC87}" destId="{1CB67226-D6FE-4011-B096-DB15BCC97D06}" srcOrd="0" destOrd="0" presId="urn:microsoft.com/office/officeart/2005/8/layout/venn1"/>
    <dgm:cxn modelId="{96C2B6AC-D180-4965-8631-4F35602EEEC2}" srcId="{DCC6DD7A-6C88-4D82-A11D-A28610F3AAF8}" destId="{2060C24B-AC87-4CE6-B703-883DFD6EAF8F}" srcOrd="1" destOrd="0" parTransId="{981286AF-0AF8-4B7E-BDE8-2488BE66A15E}" sibTransId="{5022301A-086F-48B7-8AA9-A0D9381BB3E6}"/>
    <dgm:cxn modelId="{258F718F-BEFC-4748-A8F0-CE4C663D44AA}" srcId="{DCC6DD7A-6C88-4D82-A11D-A28610F3AAF8}" destId="{AF8AAEC7-B489-491B-8248-E41634FDC7D0}" srcOrd="0" destOrd="0" parTransId="{F900016E-883C-406D-95DA-C9FFA71A8CD2}" sibTransId="{7BDA5172-EF12-4CFF-A09F-1AEA98B24117}"/>
    <dgm:cxn modelId="{49A57B34-4A25-45A9-9E5F-AD0D9E81589F}" srcId="{DCC6DD7A-6C88-4D82-A11D-A28610F3AAF8}" destId="{280F2BFC-FC7D-46D3-AE6C-C499005CEC87}" srcOrd="4" destOrd="0" parTransId="{83D0A3BF-D024-40F8-82E4-B30F68467A99}" sibTransId="{DF154119-C2AE-4571-99A7-EA19EB2CF4DA}"/>
    <dgm:cxn modelId="{6C66FAD7-770F-412C-825B-5DE802C8CDEA}" type="presOf" srcId="{7AA5F9C8-8A42-4177-9AE3-9C4B5E546D81}" destId="{B6B8EAB6-E352-4490-A96C-25BB2D8695E7}" srcOrd="0" destOrd="0" presId="urn:microsoft.com/office/officeart/2005/8/layout/venn1"/>
    <dgm:cxn modelId="{8135BE28-12E8-4648-B20B-0822A1566D40}" type="presOf" srcId="{AF8AAEC7-B489-491B-8248-E41634FDC7D0}" destId="{9C6EF085-E796-44C4-97B5-78000E0437BC}" srcOrd="0" destOrd="0" presId="urn:microsoft.com/office/officeart/2005/8/layout/venn1"/>
    <dgm:cxn modelId="{4076B8C2-5EAB-4600-9925-64B2DF153620}" srcId="{DCC6DD7A-6C88-4D82-A11D-A28610F3AAF8}" destId="{09267BE2-B96D-4108-BE67-2364C3BC1AC6}" srcOrd="5" destOrd="0" parTransId="{8803E040-299B-449F-9197-87E7A75AE141}" sibTransId="{97C47B4E-6486-4D86-B3CF-085B1037E333}"/>
    <dgm:cxn modelId="{33D08F14-4E9F-4B96-A06E-5022873B058D}" type="presOf" srcId="{2060C24B-AC87-4CE6-B703-883DFD6EAF8F}" destId="{8E07B91F-19BE-45D0-8816-7B462A2F12AB}" srcOrd="0" destOrd="0" presId="urn:microsoft.com/office/officeart/2005/8/layout/venn1"/>
    <dgm:cxn modelId="{A9D96048-18BA-491E-A260-3BBD920005A4}" type="presOf" srcId="{9D39D58D-63D1-4E0B-8A59-F99BC2722AF9}" destId="{4F182340-05B8-4D7E-83C0-824A68A66AB5}" srcOrd="0" destOrd="0" presId="urn:microsoft.com/office/officeart/2005/8/layout/venn1"/>
    <dgm:cxn modelId="{F1D2B47C-71F1-409A-8DE0-1D83658095CE}" type="presOf" srcId="{DCC6DD7A-6C88-4D82-A11D-A28610F3AAF8}" destId="{AE5869D0-7FD5-4839-918D-5B191FDDAD01}" srcOrd="0" destOrd="0" presId="urn:microsoft.com/office/officeart/2005/8/layout/venn1"/>
    <dgm:cxn modelId="{32EEE61A-B31D-4239-A13E-2F1C0100091E}" srcId="{DCC6DD7A-6C88-4D82-A11D-A28610F3AAF8}" destId="{7AA5F9C8-8A42-4177-9AE3-9C4B5E546D81}" srcOrd="2" destOrd="0" parTransId="{574F314B-F7C8-46AF-A016-DEF9C6169284}" sibTransId="{7B8AC0C9-7B70-4342-BBA1-58BF5B27B763}"/>
    <dgm:cxn modelId="{07B4780F-16B0-4367-B47A-63EEB29BA3BC}" srcId="{DCC6DD7A-6C88-4D82-A11D-A28610F3AAF8}" destId="{9D39D58D-63D1-4E0B-8A59-F99BC2722AF9}" srcOrd="3" destOrd="0" parTransId="{8478A71D-17FC-42B5-84DD-3646BE4FCBF5}" sibTransId="{4C61E585-0DC9-45CC-BB63-C91ADF93674E}"/>
    <dgm:cxn modelId="{2BC053CC-7BBF-4198-8D1F-8848DB71F795}" type="presParOf" srcId="{AE5869D0-7FD5-4839-918D-5B191FDDAD01}" destId="{29ED7E58-E316-43F5-891B-E7FFB982B113}" srcOrd="0" destOrd="0" presId="urn:microsoft.com/office/officeart/2005/8/layout/venn1"/>
    <dgm:cxn modelId="{49C408A9-1A22-4303-B67F-5407E7E98EA7}" type="presParOf" srcId="{AE5869D0-7FD5-4839-918D-5B191FDDAD01}" destId="{9C6EF085-E796-44C4-97B5-78000E0437BC}" srcOrd="1" destOrd="0" presId="urn:microsoft.com/office/officeart/2005/8/layout/venn1"/>
    <dgm:cxn modelId="{E764763D-C60E-4394-B9B6-62E09E1D668F}" type="presParOf" srcId="{AE5869D0-7FD5-4839-918D-5B191FDDAD01}" destId="{403259C2-C511-4D6A-AE1F-CE419B1FA4BA}" srcOrd="2" destOrd="0" presId="urn:microsoft.com/office/officeart/2005/8/layout/venn1"/>
    <dgm:cxn modelId="{5E35125B-6186-44EF-AC35-6E605D6878E7}" type="presParOf" srcId="{AE5869D0-7FD5-4839-918D-5B191FDDAD01}" destId="{8E07B91F-19BE-45D0-8816-7B462A2F12AB}" srcOrd="3" destOrd="0" presId="urn:microsoft.com/office/officeart/2005/8/layout/venn1"/>
    <dgm:cxn modelId="{6B975629-A89E-4030-B2BA-56C667FABA95}" type="presParOf" srcId="{AE5869D0-7FD5-4839-918D-5B191FDDAD01}" destId="{C890DD74-3717-4B22-9667-ADA55CBCA81E}" srcOrd="4" destOrd="0" presId="urn:microsoft.com/office/officeart/2005/8/layout/venn1"/>
    <dgm:cxn modelId="{61B77451-9701-4823-B670-635C480AFE10}" type="presParOf" srcId="{AE5869D0-7FD5-4839-918D-5B191FDDAD01}" destId="{B6B8EAB6-E352-4490-A96C-25BB2D8695E7}" srcOrd="5" destOrd="0" presId="urn:microsoft.com/office/officeart/2005/8/layout/venn1"/>
    <dgm:cxn modelId="{793993B6-9CBB-4038-91F0-BD8DF4027D31}" type="presParOf" srcId="{AE5869D0-7FD5-4839-918D-5B191FDDAD01}" destId="{C867B9BE-E4B9-445D-9851-F90191538418}" srcOrd="6" destOrd="0" presId="urn:microsoft.com/office/officeart/2005/8/layout/venn1"/>
    <dgm:cxn modelId="{2E7BFB34-4B11-4121-BA52-DD90D2EC8314}" type="presParOf" srcId="{AE5869D0-7FD5-4839-918D-5B191FDDAD01}" destId="{4F182340-05B8-4D7E-83C0-824A68A66AB5}" srcOrd="7" destOrd="0" presId="urn:microsoft.com/office/officeart/2005/8/layout/venn1"/>
    <dgm:cxn modelId="{21837EAE-3280-4DAA-B555-AF560EE47488}" type="presParOf" srcId="{AE5869D0-7FD5-4839-918D-5B191FDDAD01}" destId="{E09B35E3-C813-47DA-89A2-FAF4B409B03C}" srcOrd="8" destOrd="0" presId="urn:microsoft.com/office/officeart/2005/8/layout/venn1"/>
    <dgm:cxn modelId="{55545A77-EBD0-4CDF-A720-8C7359DC4B80}" type="presParOf" srcId="{AE5869D0-7FD5-4839-918D-5B191FDDAD01}" destId="{1CB67226-D6FE-4011-B096-DB15BCC97D06}" srcOrd="9" destOrd="0" presId="urn:microsoft.com/office/officeart/2005/8/layout/venn1"/>
    <dgm:cxn modelId="{25D83110-D8A7-4783-98BB-78CC453400D8}" type="presParOf" srcId="{AE5869D0-7FD5-4839-918D-5B191FDDAD01}" destId="{2F5E70B7-66EB-444B-9298-BC298A1130FD}" srcOrd="10" destOrd="0" presId="urn:microsoft.com/office/officeart/2005/8/layout/venn1"/>
    <dgm:cxn modelId="{B87F1D5F-CDB2-4725-A141-5B558CD23179}" type="presParOf" srcId="{AE5869D0-7FD5-4839-918D-5B191FDDAD01}" destId="{D11B519D-36FE-481B-91F8-6041F373A343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40C161-39FE-4AFD-B5BC-AFA01F630496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16682D3-0258-49BD-9987-BD2A5EFB24D3}">
      <dgm:prSet phldrT="[Testo]" custT="1"/>
      <dgm:spPr/>
      <dgm:t>
        <a:bodyPr/>
        <a:lstStyle/>
        <a:p>
          <a:r>
            <a:rPr lang="it-IT" sz="1800" dirty="0" smtClean="0"/>
            <a:t>U. S. R. </a:t>
          </a:r>
        </a:p>
        <a:p>
          <a:r>
            <a:rPr lang="it-IT" sz="1800" dirty="0" smtClean="0"/>
            <a:t> e 4 ambiti territoriali</a:t>
          </a:r>
          <a:endParaRPr lang="it-IT" sz="1800" dirty="0"/>
        </a:p>
      </dgm:t>
    </dgm:pt>
    <dgm:pt modelId="{706F03D2-E668-4568-A11C-7C87BEE9A04D}" type="parTrans" cxnId="{87E1FA98-4C83-4496-B471-8BC5F5B1D1C8}">
      <dgm:prSet/>
      <dgm:spPr/>
      <dgm:t>
        <a:bodyPr/>
        <a:lstStyle/>
        <a:p>
          <a:endParaRPr lang="it-IT"/>
        </a:p>
      </dgm:t>
    </dgm:pt>
    <dgm:pt modelId="{76C9680B-9BED-4026-92D6-252E68867815}" type="sibTrans" cxnId="{87E1FA98-4C83-4496-B471-8BC5F5B1D1C8}">
      <dgm:prSet/>
      <dgm:spPr/>
      <dgm:t>
        <a:bodyPr/>
        <a:lstStyle/>
        <a:p>
          <a:endParaRPr lang="it-IT"/>
        </a:p>
      </dgm:t>
    </dgm:pt>
    <dgm:pt modelId="{F8E971AB-43A9-46CA-8109-B259C7FDE5FE}">
      <dgm:prSet phldrT="[Testo]" custT="1"/>
      <dgm:spPr/>
      <dgm:t>
        <a:bodyPr/>
        <a:lstStyle/>
        <a:p>
          <a:pPr algn="ctr"/>
          <a:r>
            <a:rPr lang="it-IT" sz="1400" b="1" dirty="0" smtClean="0"/>
            <a:t>Ufficio studi  ed  educazione fisica</a:t>
          </a:r>
          <a:endParaRPr lang="it-IT" sz="1400" b="1" dirty="0"/>
        </a:p>
      </dgm:t>
    </dgm:pt>
    <dgm:pt modelId="{0052DF40-D0AA-4DB4-A18B-F19BBA5A0B18}" type="parTrans" cxnId="{7D4931C7-80BF-4DF3-A860-8891B472E505}">
      <dgm:prSet/>
      <dgm:spPr/>
      <dgm:t>
        <a:bodyPr/>
        <a:lstStyle/>
        <a:p>
          <a:endParaRPr lang="it-IT"/>
        </a:p>
      </dgm:t>
    </dgm:pt>
    <dgm:pt modelId="{42C64A29-53B1-4CBE-9386-F2F6440761E2}" type="sibTrans" cxnId="{7D4931C7-80BF-4DF3-A860-8891B472E505}">
      <dgm:prSet/>
      <dgm:spPr/>
      <dgm:t>
        <a:bodyPr/>
        <a:lstStyle/>
        <a:p>
          <a:endParaRPr lang="it-IT"/>
        </a:p>
      </dgm:t>
    </dgm:pt>
    <dgm:pt modelId="{9A76B02E-D693-4909-B49F-D85EACF24FD1}">
      <dgm:prSet phldrT="[Testo]"/>
      <dgm:spPr/>
      <dgm:t>
        <a:bodyPr/>
        <a:lstStyle/>
        <a:p>
          <a:r>
            <a:rPr lang="it-IT" dirty="0" smtClean="0"/>
            <a:t>REGIONE</a:t>
          </a:r>
          <a:endParaRPr lang="it-IT" dirty="0"/>
        </a:p>
      </dgm:t>
    </dgm:pt>
    <dgm:pt modelId="{D6ECB56C-0A7F-4454-A9E1-54117A2DBCDD}" type="parTrans" cxnId="{9DD48759-2FDA-427B-BAC0-A4E2179F33B2}">
      <dgm:prSet/>
      <dgm:spPr/>
      <dgm:t>
        <a:bodyPr/>
        <a:lstStyle/>
        <a:p>
          <a:endParaRPr lang="it-IT"/>
        </a:p>
      </dgm:t>
    </dgm:pt>
    <dgm:pt modelId="{90ED9AEC-1412-440D-BFF4-B5859CFB76E5}" type="sibTrans" cxnId="{9DD48759-2FDA-427B-BAC0-A4E2179F33B2}">
      <dgm:prSet/>
      <dgm:spPr/>
      <dgm:t>
        <a:bodyPr/>
        <a:lstStyle/>
        <a:p>
          <a:endParaRPr lang="it-IT"/>
        </a:p>
      </dgm:t>
    </dgm:pt>
    <dgm:pt modelId="{51440CC9-F9C6-484F-B2D7-F32EADA8B805}">
      <dgm:prSet phldrT="[Testo]" custT="1"/>
      <dgm:spPr/>
      <dgm:t>
        <a:bodyPr/>
        <a:lstStyle/>
        <a:p>
          <a:r>
            <a:rPr lang="it-IT" sz="1400" b="1" dirty="0" smtClean="0"/>
            <a:t>Assessorati Salute, Istruzione,</a:t>
          </a:r>
          <a:endParaRPr lang="it-IT" sz="1400" b="1" dirty="0"/>
        </a:p>
      </dgm:t>
    </dgm:pt>
    <dgm:pt modelId="{5723B3D9-169D-4F6E-AC8D-C285E8CFAE52}" type="parTrans" cxnId="{5F653B54-948D-4EB8-BE7F-5855E892E7FB}">
      <dgm:prSet/>
      <dgm:spPr/>
      <dgm:t>
        <a:bodyPr/>
        <a:lstStyle/>
        <a:p>
          <a:endParaRPr lang="it-IT"/>
        </a:p>
      </dgm:t>
    </dgm:pt>
    <dgm:pt modelId="{8035DAFC-750A-4330-BC94-235A0172F254}" type="sibTrans" cxnId="{5F653B54-948D-4EB8-BE7F-5855E892E7FB}">
      <dgm:prSet/>
      <dgm:spPr/>
      <dgm:t>
        <a:bodyPr/>
        <a:lstStyle/>
        <a:p>
          <a:endParaRPr lang="it-IT"/>
        </a:p>
      </dgm:t>
    </dgm:pt>
    <dgm:pt modelId="{55966F8F-9FC7-4A2E-BDDF-3297C568719C}">
      <dgm:prSet phldrT="[Testo]"/>
      <dgm:spPr/>
      <dgm:t>
        <a:bodyPr/>
        <a:lstStyle/>
        <a:p>
          <a:r>
            <a:rPr lang="it-IT" dirty="0" smtClean="0"/>
            <a:t>ALTRI ENTI</a:t>
          </a:r>
          <a:endParaRPr lang="it-IT" dirty="0"/>
        </a:p>
      </dgm:t>
    </dgm:pt>
    <dgm:pt modelId="{30520F45-F7BA-4B2A-AB17-3FD8177F1233}" type="parTrans" cxnId="{0B6A2894-FA17-4D96-92F6-5C57B77A5744}">
      <dgm:prSet/>
      <dgm:spPr/>
      <dgm:t>
        <a:bodyPr/>
        <a:lstStyle/>
        <a:p>
          <a:endParaRPr lang="it-IT"/>
        </a:p>
      </dgm:t>
    </dgm:pt>
    <dgm:pt modelId="{FCD9EA11-1064-402E-8EB0-E5FAC03263D9}" type="sibTrans" cxnId="{0B6A2894-FA17-4D96-92F6-5C57B77A5744}">
      <dgm:prSet/>
      <dgm:spPr/>
      <dgm:t>
        <a:bodyPr/>
        <a:lstStyle/>
        <a:p>
          <a:endParaRPr lang="it-IT"/>
        </a:p>
      </dgm:t>
    </dgm:pt>
    <dgm:pt modelId="{26B3B549-70AC-4D75-803D-517F6CF8BDA0}">
      <dgm:prSet phldrT="[Testo]" custT="1"/>
      <dgm:spPr/>
      <dgm:t>
        <a:bodyPr/>
        <a:lstStyle/>
        <a:p>
          <a:r>
            <a:rPr lang="it-IT" sz="1200" b="1" dirty="0" smtClean="0"/>
            <a:t>INAIL</a:t>
          </a:r>
          <a:endParaRPr lang="it-IT" sz="1200" b="1" dirty="0"/>
        </a:p>
      </dgm:t>
    </dgm:pt>
    <dgm:pt modelId="{8BFC137D-99C4-4D15-863C-034BB1A1E7CA}" type="parTrans" cxnId="{4EA13B06-A148-40B3-988D-A009245394BA}">
      <dgm:prSet/>
      <dgm:spPr/>
      <dgm:t>
        <a:bodyPr/>
        <a:lstStyle/>
        <a:p>
          <a:endParaRPr lang="it-IT"/>
        </a:p>
      </dgm:t>
    </dgm:pt>
    <dgm:pt modelId="{2AF17475-BC67-4473-8720-900BBE44B4C8}" type="sibTrans" cxnId="{4EA13B06-A148-40B3-988D-A009245394BA}">
      <dgm:prSet/>
      <dgm:spPr/>
      <dgm:t>
        <a:bodyPr/>
        <a:lstStyle/>
        <a:p>
          <a:endParaRPr lang="it-IT"/>
        </a:p>
      </dgm:t>
    </dgm:pt>
    <dgm:pt modelId="{6213585A-7CE1-4FF1-8CC6-E4A9ACEB0ED7}">
      <dgm:prSet phldrT="[Testo]"/>
      <dgm:spPr/>
      <dgm:t>
        <a:bodyPr/>
        <a:lstStyle/>
        <a:p>
          <a:r>
            <a:rPr lang="it-IT" dirty="0" smtClean="0"/>
            <a:t>ASSEMBLEA LEGISLATIVA</a:t>
          </a:r>
          <a:endParaRPr lang="it-IT" dirty="0"/>
        </a:p>
      </dgm:t>
    </dgm:pt>
    <dgm:pt modelId="{F8F39207-FFFE-47DA-A2F7-751FD62591B3}" type="parTrans" cxnId="{7D711E8C-32D1-4745-A2C6-27EFF86DCFA0}">
      <dgm:prSet/>
      <dgm:spPr/>
      <dgm:t>
        <a:bodyPr/>
        <a:lstStyle/>
        <a:p>
          <a:endParaRPr lang="it-IT"/>
        </a:p>
      </dgm:t>
    </dgm:pt>
    <dgm:pt modelId="{23591666-C103-4A25-95BC-81F78701CA7E}" type="sibTrans" cxnId="{7D711E8C-32D1-4745-A2C6-27EFF86DCFA0}">
      <dgm:prSet/>
      <dgm:spPr/>
      <dgm:t>
        <a:bodyPr/>
        <a:lstStyle/>
        <a:p>
          <a:endParaRPr lang="it-IT"/>
        </a:p>
      </dgm:t>
    </dgm:pt>
    <dgm:pt modelId="{9D36A313-58BE-4209-8720-B678B6497E85}">
      <dgm:prSet phldrT="[Testo]" custT="1"/>
      <dgm:spPr/>
      <dgm:t>
        <a:bodyPr/>
        <a:lstStyle/>
        <a:p>
          <a:r>
            <a:rPr lang="it-IT" sz="1400" b="1" dirty="0" smtClean="0"/>
            <a:t>Ufficio del Garante dell’infanzia e dell’Adolescenza</a:t>
          </a:r>
          <a:endParaRPr lang="it-IT" sz="1400" b="1" dirty="0"/>
        </a:p>
      </dgm:t>
    </dgm:pt>
    <dgm:pt modelId="{C9BEC324-FBB0-4A06-A2DD-F4715FA00065}" type="parTrans" cxnId="{949141A7-4FBD-4C9E-AD38-E57E9C92A281}">
      <dgm:prSet/>
      <dgm:spPr/>
      <dgm:t>
        <a:bodyPr/>
        <a:lstStyle/>
        <a:p>
          <a:endParaRPr lang="it-IT"/>
        </a:p>
      </dgm:t>
    </dgm:pt>
    <dgm:pt modelId="{F433192F-A544-4B5B-A7B3-A259EAA59724}" type="sibTrans" cxnId="{949141A7-4FBD-4C9E-AD38-E57E9C92A281}">
      <dgm:prSet/>
      <dgm:spPr/>
      <dgm:t>
        <a:bodyPr/>
        <a:lstStyle/>
        <a:p>
          <a:endParaRPr lang="it-IT"/>
        </a:p>
      </dgm:t>
    </dgm:pt>
    <dgm:pt modelId="{FAAA0BE9-0644-47F4-AF71-CC49A3CBD6CC}">
      <dgm:prSet phldrT="[Testo]" custT="1"/>
      <dgm:spPr/>
      <dgm:t>
        <a:bodyPr/>
        <a:lstStyle/>
        <a:p>
          <a:r>
            <a:rPr lang="it-IT" sz="1400" b="1" dirty="0" smtClean="0"/>
            <a:t>CORECOM</a:t>
          </a:r>
          <a:endParaRPr lang="it-IT" sz="1400" b="1" dirty="0"/>
        </a:p>
      </dgm:t>
    </dgm:pt>
    <dgm:pt modelId="{D3E41CE3-89FC-4561-8164-E4D2E983EB3A}" type="parTrans" cxnId="{07EA6AEF-5734-472C-BFF8-1D04835E7250}">
      <dgm:prSet/>
      <dgm:spPr/>
      <dgm:t>
        <a:bodyPr/>
        <a:lstStyle/>
        <a:p>
          <a:endParaRPr lang="it-IT"/>
        </a:p>
      </dgm:t>
    </dgm:pt>
    <dgm:pt modelId="{480717E6-AB2F-49F2-9CB2-4BFD7AA499B3}" type="sibTrans" cxnId="{07EA6AEF-5734-472C-BFF8-1D04835E7250}">
      <dgm:prSet/>
      <dgm:spPr/>
      <dgm:t>
        <a:bodyPr/>
        <a:lstStyle/>
        <a:p>
          <a:endParaRPr lang="it-IT"/>
        </a:p>
      </dgm:t>
    </dgm:pt>
    <dgm:pt modelId="{B6C54664-8FC8-44EE-AB33-05F600322C71}">
      <dgm:prSet phldrT="[Testo]" custT="1"/>
      <dgm:spPr/>
      <dgm:t>
        <a:bodyPr/>
        <a:lstStyle/>
        <a:p>
          <a:r>
            <a:rPr lang="it-IT" sz="1200" b="1" dirty="0" smtClean="0"/>
            <a:t>UNIVERSITA’</a:t>
          </a:r>
          <a:endParaRPr lang="it-IT" sz="1200" b="1" dirty="0"/>
        </a:p>
      </dgm:t>
    </dgm:pt>
    <dgm:pt modelId="{DB9FF510-6E28-4538-A24B-99E324ACC525}" type="parTrans" cxnId="{17F5E479-68BF-4550-A3E9-C9B1B1D35B68}">
      <dgm:prSet/>
      <dgm:spPr/>
      <dgm:t>
        <a:bodyPr/>
        <a:lstStyle/>
        <a:p>
          <a:endParaRPr lang="it-IT"/>
        </a:p>
      </dgm:t>
    </dgm:pt>
    <dgm:pt modelId="{16BD0FB1-04F0-44B8-BEDF-717E2D9AD687}" type="sibTrans" cxnId="{17F5E479-68BF-4550-A3E9-C9B1B1D35B68}">
      <dgm:prSet/>
      <dgm:spPr/>
      <dgm:t>
        <a:bodyPr/>
        <a:lstStyle/>
        <a:p>
          <a:endParaRPr lang="it-IT"/>
        </a:p>
      </dgm:t>
    </dgm:pt>
    <dgm:pt modelId="{5C597743-06DA-4986-B1A3-157CA0A8A624}">
      <dgm:prSet phldrT="[Testo]" custT="1"/>
      <dgm:spPr/>
      <dgm:t>
        <a:bodyPr/>
        <a:lstStyle/>
        <a:p>
          <a:r>
            <a:rPr lang="it-IT" sz="1200" b="1" dirty="0" smtClean="0"/>
            <a:t>ENTI LOCALI</a:t>
          </a:r>
          <a:endParaRPr lang="it-IT" sz="1200" b="1" dirty="0"/>
        </a:p>
      </dgm:t>
    </dgm:pt>
    <dgm:pt modelId="{312CA548-9BA6-4978-9283-B1016CE80E52}" type="parTrans" cxnId="{B3E85044-F2B6-436F-9C48-AC5CB33D3D81}">
      <dgm:prSet/>
      <dgm:spPr/>
      <dgm:t>
        <a:bodyPr/>
        <a:lstStyle/>
        <a:p>
          <a:endParaRPr lang="it-IT"/>
        </a:p>
      </dgm:t>
    </dgm:pt>
    <dgm:pt modelId="{DCE2B524-07A2-4A9F-9EC1-B8123FA3AA17}" type="sibTrans" cxnId="{B3E85044-F2B6-436F-9C48-AC5CB33D3D81}">
      <dgm:prSet/>
      <dgm:spPr/>
      <dgm:t>
        <a:bodyPr/>
        <a:lstStyle/>
        <a:p>
          <a:endParaRPr lang="it-IT"/>
        </a:p>
      </dgm:t>
    </dgm:pt>
    <dgm:pt modelId="{33B72429-464B-46BB-92CD-AD4DE1B10203}">
      <dgm:prSet phldrT="[Testo]" custT="1"/>
      <dgm:spPr/>
      <dgm:t>
        <a:bodyPr/>
        <a:lstStyle/>
        <a:p>
          <a:r>
            <a:rPr lang="it-IT" sz="1200" b="1" dirty="0" smtClean="0"/>
            <a:t>VOLONTARIATO</a:t>
          </a:r>
          <a:endParaRPr lang="it-IT" sz="1200" b="1" dirty="0"/>
        </a:p>
      </dgm:t>
    </dgm:pt>
    <dgm:pt modelId="{4B54ADC0-DFC5-4C22-8C66-FE77242E2B6C}" type="parTrans" cxnId="{FCEB5D02-F178-47F0-B9B2-DC022343A920}">
      <dgm:prSet/>
      <dgm:spPr/>
      <dgm:t>
        <a:bodyPr/>
        <a:lstStyle/>
        <a:p>
          <a:endParaRPr lang="it-IT"/>
        </a:p>
      </dgm:t>
    </dgm:pt>
    <dgm:pt modelId="{ABBF290A-5901-44BF-BE6C-BB258EA69FE1}" type="sibTrans" cxnId="{FCEB5D02-F178-47F0-B9B2-DC022343A920}">
      <dgm:prSet/>
      <dgm:spPr/>
      <dgm:t>
        <a:bodyPr/>
        <a:lstStyle/>
        <a:p>
          <a:endParaRPr lang="it-IT"/>
        </a:p>
      </dgm:t>
    </dgm:pt>
    <dgm:pt modelId="{277620AA-B989-46F5-AA33-2D9B9277A222}">
      <dgm:prSet phldrT="[Testo]" custT="1"/>
      <dgm:spPr/>
      <dgm:t>
        <a:bodyPr/>
        <a:lstStyle/>
        <a:p>
          <a:r>
            <a:rPr lang="it-IT" sz="1200" b="1" dirty="0" smtClean="0"/>
            <a:t>COOPERAZIONE SOCIALE</a:t>
          </a:r>
          <a:endParaRPr lang="it-IT" sz="1200" b="1" dirty="0"/>
        </a:p>
      </dgm:t>
    </dgm:pt>
    <dgm:pt modelId="{1FE36360-4EDF-4DD1-8E97-4AFAF1128616}" type="parTrans" cxnId="{09F84C4A-FABC-4BCD-AF2E-F1191677B7CF}">
      <dgm:prSet/>
      <dgm:spPr/>
      <dgm:t>
        <a:bodyPr/>
        <a:lstStyle/>
        <a:p>
          <a:endParaRPr lang="it-IT"/>
        </a:p>
      </dgm:t>
    </dgm:pt>
    <dgm:pt modelId="{701409EF-5A52-4C8B-AB06-813727AC77C3}" type="sibTrans" cxnId="{09F84C4A-FABC-4BCD-AF2E-F1191677B7CF}">
      <dgm:prSet/>
      <dgm:spPr/>
      <dgm:t>
        <a:bodyPr/>
        <a:lstStyle/>
        <a:p>
          <a:endParaRPr lang="it-IT"/>
        </a:p>
      </dgm:t>
    </dgm:pt>
    <dgm:pt modelId="{68978AAF-E28D-4680-91BE-E5995F1F1FF1}">
      <dgm:prSet phldrT="[Testo]" custT="1"/>
      <dgm:spPr/>
      <dgm:t>
        <a:bodyPr/>
        <a:lstStyle/>
        <a:p>
          <a:r>
            <a:rPr lang="it-IT" sz="1200" b="1" dirty="0" smtClean="0"/>
            <a:t>ORGANIZZAZIONI SPORTIVE</a:t>
          </a:r>
          <a:endParaRPr lang="it-IT" sz="1200" b="1" dirty="0"/>
        </a:p>
      </dgm:t>
    </dgm:pt>
    <dgm:pt modelId="{F56FDF27-503B-4F49-BB28-66845B7FC260}" type="parTrans" cxnId="{D2D41DDA-00E9-468E-8646-4A5263FBDD30}">
      <dgm:prSet/>
      <dgm:spPr/>
      <dgm:t>
        <a:bodyPr/>
        <a:lstStyle/>
        <a:p>
          <a:endParaRPr lang="it-IT"/>
        </a:p>
      </dgm:t>
    </dgm:pt>
    <dgm:pt modelId="{8D12A42E-E92E-43B0-B402-5801A1299120}" type="sibTrans" cxnId="{D2D41DDA-00E9-468E-8646-4A5263FBDD30}">
      <dgm:prSet/>
      <dgm:spPr/>
      <dgm:t>
        <a:bodyPr/>
        <a:lstStyle/>
        <a:p>
          <a:endParaRPr lang="it-IT"/>
        </a:p>
      </dgm:t>
    </dgm:pt>
    <dgm:pt modelId="{6841BB27-41A9-4D95-A038-BCCD09BD7704}">
      <dgm:prSet phldrT="[Testo]" custT="1"/>
      <dgm:spPr/>
      <dgm:t>
        <a:bodyPr/>
        <a:lstStyle/>
        <a:p>
          <a:r>
            <a:rPr lang="it-IT" sz="1200" b="1" dirty="0" smtClean="0"/>
            <a:t>MEDIA LOCALI</a:t>
          </a:r>
          <a:endParaRPr lang="it-IT" sz="1200" b="1" dirty="0"/>
        </a:p>
      </dgm:t>
    </dgm:pt>
    <dgm:pt modelId="{E2242483-4962-4142-9308-F1C87E29A778}" type="parTrans" cxnId="{29DB7258-B937-4511-9886-6FDBE67A25BB}">
      <dgm:prSet/>
      <dgm:spPr/>
      <dgm:t>
        <a:bodyPr/>
        <a:lstStyle/>
        <a:p>
          <a:endParaRPr lang="it-IT"/>
        </a:p>
      </dgm:t>
    </dgm:pt>
    <dgm:pt modelId="{5F66F5E0-3770-46A5-8C9B-4A96597F2499}" type="sibTrans" cxnId="{29DB7258-B937-4511-9886-6FDBE67A25BB}">
      <dgm:prSet/>
      <dgm:spPr/>
      <dgm:t>
        <a:bodyPr/>
        <a:lstStyle/>
        <a:p>
          <a:endParaRPr lang="it-IT"/>
        </a:p>
      </dgm:t>
    </dgm:pt>
    <dgm:pt modelId="{52A0DDE3-B9CB-458E-A395-395490F2CFFA}">
      <dgm:prSet phldrT="[Testo]" custT="1"/>
      <dgm:spPr/>
      <dgm:t>
        <a:bodyPr/>
        <a:lstStyle/>
        <a:p>
          <a:r>
            <a:rPr lang="it-IT" sz="1400" b="1" dirty="0" smtClean="0"/>
            <a:t>Politiche sociali,</a:t>
          </a:r>
          <a:endParaRPr lang="it-IT" sz="1400" b="1" dirty="0"/>
        </a:p>
      </dgm:t>
    </dgm:pt>
    <dgm:pt modelId="{722232D1-A0B3-4AE2-A2CD-0B846E9FD52A}" type="parTrans" cxnId="{9335980C-801D-42B5-8224-D5A35E238AC6}">
      <dgm:prSet/>
      <dgm:spPr/>
      <dgm:t>
        <a:bodyPr/>
        <a:lstStyle/>
        <a:p>
          <a:endParaRPr lang="it-IT"/>
        </a:p>
      </dgm:t>
    </dgm:pt>
    <dgm:pt modelId="{21A540AC-344B-4269-BFF3-34F07E3AF74D}" type="sibTrans" cxnId="{9335980C-801D-42B5-8224-D5A35E238AC6}">
      <dgm:prSet/>
      <dgm:spPr/>
      <dgm:t>
        <a:bodyPr/>
        <a:lstStyle/>
        <a:p>
          <a:endParaRPr lang="it-IT"/>
        </a:p>
      </dgm:t>
    </dgm:pt>
    <dgm:pt modelId="{EE7335E0-6E37-4B91-9981-523E4257DAE1}">
      <dgm:prSet phldrT="[Testo]" custT="1"/>
      <dgm:spPr/>
      <dgm:t>
        <a:bodyPr/>
        <a:lstStyle/>
        <a:p>
          <a:r>
            <a:rPr lang="it-IT" sz="1400" b="1" dirty="0" smtClean="0"/>
            <a:t>Politiche integrate di sicurezza e </a:t>
          </a:r>
          <a:r>
            <a:rPr lang="it-IT" sz="1400" b="1" dirty="0" smtClean="0"/>
            <a:t>Protezione </a:t>
          </a:r>
          <a:r>
            <a:rPr lang="it-IT" sz="1400" b="1" dirty="0" smtClean="0"/>
            <a:t>civile,</a:t>
          </a:r>
          <a:endParaRPr lang="it-IT" sz="1400" b="1" dirty="0"/>
        </a:p>
      </dgm:t>
    </dgm:pt>
    <dgm:pt modelId="{2B6A120C-D222-44CE-B0A1-2273BC097246}" type="parTrans" cxnId="{76CCF95E-B0ED-4E5D-BE38-3964BD726548}">
      <dgm:prSet/>
      <dgm:spPr/>
      <dgm:t>
        <a:bodyPr/>
        <a:lstStyle/>
        <a:p>
          <a:endParaRPr lang="it-IT"/>
        </a:p>
      </dgm:t>
    </dgm:pt>
    <dgm:pt modelId="{0E16256F-7B43-4810-AB44-BFBC235AA3CC}" type="sibTrans" cxnId="{76CCF95E-B0ED-4E5D-BE38-3964BD726548}">
      <dgm:prSet/>
      <dgm:spPr/>
      <dgm:t>
        <a:bodyPr/>
        <a:lstStyle/>
        <a:p>
          <a:endParaRPr lang="it-IT"/>
        </a:p>
      </dgm:t>
    </dgm:pt>
    <dgm:pt modelId="{AC888684-0D18-4A73-ADBC-6FB4F01C0B9E}">
      <dgm:prSet phldrT="[Testo]" custT="1"/>
      <dgm:spPr/>
      <dgm:t>
        <a:bodyPr/>
        <a:lstStyle/>
        <a:p>
          <a:r>
            <a:rPr lang="it-IT" sz="1400" b="1" dirty="0" smtClean="0"/>
            <a:t> Ambiente</a:t>
          </a:r>
          <a:endParaRPr lang="it-IT" sz="1400" b="1" dirty="0"/>
        </a:p>
      </dgm:t>
    </dgm:pt>
    <dgm:pt modelId="{2748B3CB-FB99-46E0-ABD4-CE454767C908}" type="parTrans" cxnId="{1FB0E66C-390A-49EF-8801-007C269C1E7B}">
      <dgm:prSet/>
      <dgm:spPr/>
      <dgm:t>
        <a:bodyPr/>
        <a:lstStyle/>
        <a:p>
          <a:endParaRPr lang="it-IT"/>
        </a:p>
      </dgm:t>
    </dgm:pt>
    <dgm:pt modelId="{9C879112-1FF0-4271-ACEB-44D1B681E82E}" type="sibTrans" cxnId="{1FB0E66C-390A-49EF-8801-007C269C1E7B}">
      <dgm:prSet/>
      <dgm:spPr/>
      <dgm:t>
        <a:bodyPr/>
        <a:lstStyle/>
        <a:p>
          <a:endParaRPr lang="it-IT"/>
        </a:p>
      </dgm:t>
    </dgm:pt>
    <dgm:pt modelId="{0D32EBE8-A302-4F17-96CF-3F062A303D84}">
      <dgm:prSet phldrT="[Testo]" custT="1"/>
      <dgm:spPr/>
      <dgm:t>
        <a:bodyPr/>
        <a:lstStyle/>
        <a:p>
          <a:r>
            <a:rPr lang="it-IT" sz="1400" b="1" dirty="0" err="1" smtClean="0"/>
            <a:t>……</a:t>
          </a:r>
          <a:endParaRPr lang="it-IT" sz="1400" b="1" dirty="0"/>
        </a:p>
      </dgm:t>
    </dgm:pt>
    <dgm:pt modelId="{74661EE3-EF71-4068-8423-779528438071}" type="parTrans" cxnId="{98AF56B0-5828-42F5-A5FC-BEE02B2F2DA3}">
      <dgm:prSet/>
      <dgm:spPr/>
      <dgm:t>
        <a:bodyPr/>
        <a:lstStyle/>
        <a:p>
          <a:endParaRPr lang="it-IT"/>
        </a:p>
      </dgm:t>
    </dgm:pt>
    <dgm:pt modelId="{0BB13A95-845E-41FB-8605-28ABDD4951B0}" type="sibTrans" cxnId="{98AF56B0-5828-42F5-A5FC-BEE02B2F2DA3}">
      <dgm:prSet/>
      <dgm:spPr/>
      <dgm:t>
        <a:bodyPr/>
        <a:lstStyle/>
        <a:p>
          <a:endParaRPr lang="it-IT"/>
        </a:p>
      </dgm:t>
    </dgm:pt>
    <dgm:pt modelId="{BD401D53-9901-47B2-8C54-D29ED9B3EE7C}" type="pres">
      <dgm:prSet presAssocID="{8540C161-39FE-4AFD-B5BC-AFA01F63049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285BE6A-F86A-4C7D-9F0E-FE6C54F720EE}" type="pres">
      <dgm:prSet presAssocID="{8540C161-39FE-4AFD-B5BC-AFA01F630496}" presName="children" presStyleCnt="0"/>
      <dgm:spPr/>
    </dgm:pt>
    <dgm:pt modelId="{19822084-4AE4-42CA-82F9-155A582B4660}" type="pres">
      <dgm:prSet presAssocID="{8540C161-39FE-4AFD-B5BC-AFA01F630496}" presName="child1group" presStyleCnt="0"/>
      <dgm:spPr/>
    </dgm:pt>
    <dgm:pt modelId="{668DB46C-90B9-421C-B7FE-F14BD91D48E2}" type="pres">
      <dgm:prSet presAssocID="{8540C161-39FE-4AFD-B5BC-AFA01F630496}" presName="child1" presStyleLbl="bgAcc1" presStyleIdx="0" presStyleCnt="4" custLinFactNeighborX="-40103" custLinFactNeighborY="26855"/>
      <dgm:spPr/>
      <dgm:t>
        <a:bodyPr/>
        <a:lstStyle/>
        <a:p>
          <a:endParaRPr lang="it-IT"/>
        </a:p>
      </dgm:t>
    </dgm:pt>
    <dgm:pt modelId="{9F3D4762-EC4B-4F07-AF93-6FCB8A93E212}" type="pres">
      <dgm:prSet presAssocID="{8540C161-39FE-4AFD-B5BC-AFA01F63049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A1A20EE-5436-46BA-A717-8675046F0173}" type="pres">
      <dgm:prSet presAssocID="{8540C161-39FE-4AFD-B5BC-AFA01F630496}" presName="child2group" presStyleCnt="0"/>
      <dgm:spPr/>
    </dgm:pt>
    <dgm:pt modelId="{01FAA9D9-5E34-4F58-AEBB-21ED5D362F03}" type="pres">
      <dgm:prSet presAssocID="{8540C161-39FE-4AFD-B5BC-AFA01F630496}" presName="child2" presStyleLbl="bgAcc1" presStyleIdx="1" presStyleCnt="4" custScaleX="204763" custScaleY="131981" custLinFactNeighborX="60827" custLinFactNeighborY="15115"/>
      <dgm:spPr/>
      <dgm:t>
        <a:bodyPr/>
        <a:lstStyle/>
        <a:p>
          <a:endParaRPr lang="it-IT"/>
        </a:p>
      </dgm:t>
    </dgm:pt>
    <dgm:pt modelId="{00D89AEB-474F-4B56-8995-A8BC4C737386}" type="pres">
      <dgm:prSet presAssocID="{8540C161-39FE-4AFD-B5BC-AFA01F630496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3664181-9980-456F-A44F-B29D6D74AC73}" type="pres">
      <dgm:prSet presAssocID="{8540C161-39FE-4AFD-B5BC-AFA01F630496}" presName="child3group" presStyleCnt="0"/>
      <dgm:spPr/>
    </dgm:pt>
    <dgm:pt modelId="{C2A157A4-17D7-4B84-AC93-3814F279330C}" type="pres">
      <dgm:prSet presAssocID="{8540C161-39FE-4AFD-B5BC-AFA01F630496}" presName="child3" presStyleLbl="bgAcc1" presStyleIdx="2" presStyleCnt="4" custScaleX="165419" custScaleY="174584" custLinFactNeighborX="60526" custLinFactNeighborY="-29778"/>
      <dgm:spPr/>
      <dgm:t>
        <a:bodyPr/>
        <a:lstStyle/>
        <a:p>
          <a:endParaRPr lang="it-IT"/>
        </a:p>
      </dgm:t>
    </dgm:pt>
    <dgm:pt modelId="{5B61425E-9B55-4400-8EA9-3E806E6D55A2}" type="pres">
      <dgm:prSet presAssocID="{8540C161-39FE-4AFD-B5BC-AFA01F63049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04A338-56D6-479C-B3D0-8BCAA13E41A1}" type="pres">
      <dgm:prSet presAssocID="{8540C161-39FE-4AFD-B5BC-AFA01F630496}" presName="child4group" presStyleCnt="0"/>
      <dgm:spPr/>
    </dgm:pt>
    <dgm:pt modelId="{9AC0A4D0-4234-493B-B0C3-1FCBCE87B275}" type="pres">
      <dgm:prSet presAssocID="{8540C161-39FE-4AFD-B5BC-AFA01F630496}" presName="child4" presStyleLbl="bgAcc1" presStyleIdx="3" presStyleCnt="4" custScaleX="138877" custScaleY="117578" custLinFactNeighborX="-38807" custLinFactNeighborY="-6773"/>
      <dgm:spPr/>
      <dgm:t>
        <a:bodyPr/>
        <a:lstStyle/>
        <a:p>
          <a:endParaRPr lang="it-IT"/>
        </a:p>
      </dgm:t>
    </dgm:pt>
    <dgm:pt modelId="{5C1980CE-BA16-437A-A929-9C3955BDD91C}" type="pres">
      <dgm:prSet presAssocID="{8540C161-39FE-4AFD-B5BC-AFA01F63049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8A5F0A-CEC2-42F0-89AE-A7A1D2F7D6D5}" type="pres">
      <dgm:prSet presAssocID="{8540C161-39FE-4AFD-B5BC-AFA01F630496}" presName="childPlaceholder" presStyleCnt="0"/>
      <dgm:spPr/>
    </dgm:pt>
    <dgm:pt modelId="{F1E2542E-F918-4BB9-B20B-5957705D5C5D}" type="pres">
      <dgm:prSet presAssocID="{8540C161-39FE-4AFD-B5BC-AFA01F630496}" presName="circle" presStyleCnt="0"/>
      <dgm:spPr/>
    </dgm:pt>
    <dgm:pt modelId="{D730E8BB-EF01-427C-871D-3DAD9DAC8CE0}" type="pres">
      <dgm:prSet presAssocID="{8540C161-39FE-4AFD-B5BC-AFA01F630496}" presName="quadrant1" presStyleLbl="node1" presStyleIdx="0" presStyleCnt="4" custScaleX="117728" custScaleY="109502" custLinFactNeighborX="-580" custLinFactNeighborY="-760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8917108-FF20-4509-8364-9E58AF80903F}" type="pres">
      <dgm:prSet presAssocID="{8540C161-39FE-4AFD-B5BC-AFA01F630496}" presName="quadrant2" presStyleLbl="node1" presStyleIdx="1" presStyleCnt="4" custScaleX="112261" custScaleY="116926" custLinFactNeighborX="3665" custLinFactNeighborY="-440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B6E4BAD-6BA7-461F-A290-AF08C82372D4}" type="pres">
      <dgm:prSet presAssocID="{8540C161-39FE-4AFD-B5BC-AFA01F630496}" presName="quadrant3" presStyleLbl="node1" presStyleIdx="2" presStyleCnt="4" custScaleX="116927" custLinFactNeighborX="4008" custLinFactNeighborY="-746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53C8986-2E58-4739-A20A-2AE395AE4FA8}" type="pres">
      <dgm:prSet presAssocID="{8540C161-39FE-4AFD-B5BC-AFA01F630496}" presName="quadrant4" presStyleLbl="node1" presStyleIdx="3" presStyleCnt="4" custScaleX="116242" custLinFactNeighborX="-1734" custLinFactNeighborY="-746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AA0D1A-2E50-4F23-A012-57D3C4333E5F}" type="pres">
      <dgm:prSet presAssocID="{8540C161-39FE-4AFD-B5BC-AFA01F630496}" presName="quadrantPlaceholder" presStyleCnt="0"/>
      <dgm:spPr/>
    </dgm:pt>
    <dgm:pt modelId="{9AE858BC-C0FD-4D9F-8B13-FEB69F85549F}" type="pres">
      <dgm:prSet presAssocID="{8540C161-39FE-4AFD-B5BC-AFA01F630496}" presName="center1" presStyleLbl="fgShp" presStyleIdx="0" presStyleCnt="2"/>
      <dgm:spPr/>
    </dgm:pt>
    <dgm:pt modelId="{B36FBC24-D3EA-4758-918F-B9376B01B5F6}" type="pres">
      <dgm:prSet presAssocID="{8540C161-39FE-4AFD-B5BC-AFA01F630496}" presName="center2" presStyleLbl="fgShp" presStyleIdx="1" presStyleCnt="2" custLinFactNeighborX="-42005" custLinFactNeighborY="-507"/>
      <dgm:spPr/>
    </dgm:pt>
  </dgm:ptLst>
  <dgm:cxnLst>
    <dgm:cxn modelId="{29DB7258-B937-4511-9886-6FDBE67A25BB}" srcId="{55966F8F-9FC7-4A2E-BDDF-3297C568719C}" destId="{6841BB27-41A9-4D95-A038-BCCD09BD7704}" srcOrd="6" destOrd="0" parTransId="{E2242483-4962-4142-9308-F1C87E29A778}" sibTransId="{5F66F5E0-3770-46A5-8C9B-4A96597F2499}"/>
    <dgm:cxn modelId="{D9045188-D404-4152-9497-59BD279AC95B}" type="presOf" srcId="{68978AAF-E28D-4680-91BE-E5995F1F1FF1}" destId="{C2A157A4-17D7-4B84-AC93-3814F279330C}" srcOrd="0" destOrd="5" presId="urn:microsoft.com/office/officeart/2005/8/layout/cycle4"/>
    <dgm:cxn modelId="{949141A7-4FBD-4C9E-AD38-E57E9C92A281}" srcId="{6213585A-7CE1-4FF1-8CC6-E4A9ACEB0ED7}" destId="{9D36A313-58BE-4209-8720-B678B6497E85}" srcOrd="0" destOrd="0" parTransId="{C9BEC324-FBB0-4A06-A2DD-F4715FA00065}" sibTransId="{F433192F-A544-4B5B-A7B3-A259EAA59724}"/>
    <dgm:cxn modelId="{E0B38547-0A9B-49EE-ACD9-42C7D93E2B63}" type="presOf" srcId="{9A76B02E-D693-4909-B49F-D85EACF24FD1}" destId="{D8917108-FF20-4509-8364-9E58AF80903F}" srcOrd="0" destOrd="0" presId="urn:microsoft.com/office/officeart/2005/8/layout/cycle4"/>
    <dgm:cxn modelId="{4EA13B06-A148-40B3-988D-A009245394BA}" srcId="{55966F8F-9FC7-4A2E-BDDF-3297C568719C}" destId="{26B3B549-70AC-4D75-803D-517F6CF8BDA0}" srcOrd="0" destOrd="0" parTransId="{8BFC137D-99C4-4D15-863C-034BB1A1E7CA}" sibTransId="{2AF17475-BC67-4473-8720-900BBE44B4C8}"/>
    <dgm:cxn modelId="{E4EFC1EE-08A1-4AF0-A6C6-86C8B8FE2FF6}" type="presOf" srcId="{277620AA-B989-46F5-AA33-2D9B9277A222}" destId="{5B61425E-9B55-4400-8EA9-3E806E6D55A2}" srcOrd="1" destOrd="4" presId="urn:microsoft.com/office/officeart/2005/8/layout/cycle4"/>
    <dgm:cxn modelId="{D4A11FCC-6249-4DBE-B898-AF0C0914BE24}" type="presOf" srcId="{6841BB27-41A9-4D95-A038-BCCD09BD7704}" destId="{5B61425E-9B55-4400-8EA9-3E806E6D55A2}" srcOrd="1" destOrd="6" presId="urn:microsoft.com/office/officeart/2005/8/layout/cycle4"/>
    <dgm:cxn modelId="{7D711E8C-32D1-4745-A2C6-27EFF86DCFA0}" srcId="{8540C161-39FE-4AFD-B5BC-AFA01F630496}" destId="{6213585A-7CE1-4FF1-8CC6-E4A9ACEB0ED7}" srcOrd="3" destOrd="0" parTransId="{F8F39207-FFFE-47DA-A2F7-751FD62591B3}" sibTransId="{23591666-C103-4A25-95BC-81F78701CA7E}"/>
    <dgm:cxn modelId="{7F44D2C3-0495-4C50-9B3B-22D3918E15DA}" type="presOf" srcId="{AC888684-0D18-4A73-ADBC-6FB4F01C0B9E}" destId="{00D89AEB-474F-4B56-8995-A8BC4C737386}" srcOrd="1" destOrd="3" presId="urn:microsoft.com/office/officeart/2005/8/layout/cycle4"/>
    <dgm:cxn modelId="{31F30EA9-465A-4618-B0C3-5B4EB646A95C}" type="presOf" srcId="{26B3B549-70AC-4D75-803D-517F6CF8BDA0}" destId="{C2A157A4-17D7-4B84-AC93-3814F279330C}" srcOrd="0" destOrd="0" presId="urn:microsoft.com/office/officeart/2005/8/layout/cycle4"/>
    <dgm:cxn modelId="{E39112C9-C604-4FB6-9058-37E252AE0235}" type="presOf" srcId="{68978AAF-E28D-4680-91BE-E5995F1F1FF1}" destId="{5B61425E-9B55-4400-8EA9-3E806E6D55A2}" srcOrd="1" destOrd="5" presId="urn:microsoft.com/office/officeart/2005/8/layout/cycle4"/>
    <dgm:cxn modelId="{03AC3F34-6824-4923-9C20-CB042081CC41}" type="presOf" srcId="{33B72429-464B-46BB-92CD-AD4DE1B10203}" destId="{C2A157A4-17D7-4B84-AC93-3814F279330C}" srcOrd="0" destOrd="3" presId="urn:microsoft.com/office/officeart/2005/8/layout/cycle4"/>
    <dgm:cxn modelId="{D2D41DDA-00E9-468E-8646-4A5263FBDD30}" srcId="{55966F8F-9FC7-4A2E-BDDF-3297C568719C}" destId="{68978AAF-E28D-4680-91BE-E5995F1F1FF1}" srcOrd="5" destOrd="0" parTransId="{F56FDF27-503B-4F49-BB28-66845B7FC260}" sibTransId="{8D12A42E-E92E-43B0-B402-5801A1299120}"/>
    <dgm:cxn modelId="{87E1FA98-4C83-4496-B471-8BC5F5B1D1C8}" srcId="{8540C161-39FE-4AFD-B5BC-AFA01F630496}" destId="{216682D3-0258-49BD-9987-BD2A5EFB24D3}" srcOrd="0" destOrd="0" parTransId="{706F03D2-E668-4568-A11C-7C87BEE9A04D}" sibTransId="{76C9680B-9BED-4026-92D6-252E68867815}"/>
    <dgm:cxn modelId="{4B413C0F-FD00-4318-8232-FF536A6682BB}" type="presOf" srcId="{B6C54664-8FC8-44EE-AB33-05F600322C71}" destId="{5B61425E-9B55-4400-8EA9-3E806E6D55A2}" srcOrd="1" destOrd="1" presId="urn:microsoft.com/office/officeart/2005/8/layout/cycle4"/>
    <dgm:cxn modelId="{76CCF95E-B0ED-4E5D-BE38-3964BD726548}" srcId="{9A76B02E-D693-4909-B49F-D85EACF24FD1}" destId="{EE7335E0-6E37-4B91-9981-523E4257DAE1}" srcOrd="2" destOrd="0" parTransId="{2B6A120C-D222-44CE-B0A1-2273BC097246}" sibTransId="{0E16256F-7B43-4810-AB44-BFBC235AA3CC}"/>
    <dgm:cxn modelId="{9C3164A6-A13F-4385-A1AD-BBB21EF3C776}" type="presOf" srcId="{51440CC9-F9C6-484F-B2D7-F32EADA8B805}" destId="{01FAA9D9-5E34-4F58-AEBB-21ED5D362F03}" srcOrd="0" destOrd="0" presId="urn:microsoft.com/office/officeart/2005/8/layout/cycle4"/>
    <dgm:cxn modelId="{F09266B3-310B-40A9-B0D8-5597EE9D4092}" type="presOf" srcId="{55966F8F-9FC7-4A2E-BDDF-3297C568719C}" destId="{1B6E4BAD-6BA7-461F-A290-AF08C82372D4}" srcOrd="0" destOrd="0" presId="urn:microsoft.com/office/officeart/2005/8/layout/cycle4"/>
    <dgm:cxn modelId="{1FB0E66C-390A-49EF-8801-007C269C1E7B}" srcId="{9A76B02E-D693-4909-B49F-D85EACF24FD1}" destId="{AC888684-0D18-4A73-ADBC-6FB4F01C0B9E}" srcOrd="3" destOrd="0" parTransId="{2748B3CB-FB99-46E0-ABD4-CE454767C908}" sibTransId="{9C879112-1FF0-4271-ACEB-44D1B681E82E}"/>
    <dgm:cxn modelId="{51BEE038-FC09-42E2-9825-F573FEC5C747}" type="presOf" srcId="{F8E971AB-43A9-46CA-8109-B259C7FDE5FE}" destId="{668DB46C-90B9-421C-B7FE-F14BD91D48E2}" srcOrd="0" destOrd="0" presId="urn:microsoft.com/office/officeart/2005/8/layout/cycle4"/>
    <dgm:cxn modelId="{294EE29B-9FE6-478D-BC44-0FC17DF8E2B4}" type="presOf" srcId="{F8E971AB-43A9-46CA-8109-B259C7FDE5FE}" destId="{9F3D4762-EC4B-4F07-AF93-6FCB8A93E212}" srcOrd="1" destOrd="0" presId="urn:microsoft.com/office/officeart/2005/8/layout/cycle4"/>
    <dgm:cxn modelId="{1418A84B-2F35-43B6-861D-723A833AF679}" type="presOf" srcId="{FAAA0BE9-0644-47F4-AF71-CC49A3CBD6CC}" destId="{9AC0A4D0-4234-493B-B0C3-1FCBCE87B275}" srcOrd="0" destOrd="1" presId="urn:microsoft.com/office/officeart/2005/8/layout/cycle4"/>
    <dgm:cxn modelId="{DB16726A-3503-43F4-8102-6278C3FC4BFE}" type="presOf" srcId="{EE7335E0-6E37-4B91-9981-523E4257DAE1}" destId="{01FAA9D9-5E34-4F58-AEBB-21ED5D362F03}" srcOrd="0" destOrd="2" presId="urn:microsoft.com/office/officeart/2005/8/layout/cycle4"/>
    <dgm:cxn modelId="{5342F2BF-2D8A-4347-AA68-C37EFCBFC9CA}" type="presOf" srcId="{277620AA-B989-46F5-AA33-2D9B9277A222}" destId="{C2A157A4-17D7-4B84-AC93-3814F279330C}" srcOrd="0" destOrd="4" presId="urn:microsoft.com/office/officeart/2005/8/layout/cycle4"/>
    <dgm:cxn modelId="{B3E85044-F2B6-436F-9C48-AC5CB33D3D81}" srcId="{55966F8F-9FC7-4A2E-BDDF-3297C568719C}" destId="{5C597743-06DA-4986-B1A3-157CA0A8A624}" srcOrd="2" destOrd="0" parTransId="{312CA548-9BA6-4978-9283-B1016CE80E52}" sibTransId="{DCE2B524-07A2-4A9F-9EC1-B8123FA3AA17}"/>
    <dgm:cxn modelId="{9DD48759-2FDA-427B-BAC0-A4E2179F33B2}" srcId="{8540C161-39FE-4AFD-B5BC-AFA01F630496}" destId="{9A76B02E-D693-4909-B49F-D85EACF24FD1}" srcOrd="1" destOrd="0" parTransId="{D6ECB56C-0A7F-4454-A9E1-54117A2DBCDD}" sibTransId="{90ED9AEC-1412-440D-BFF4-B5859CFB76E5}"/>
    <dgm:cxn modelId="{38DA4673-4F44-46D0-B8A7-03021E91724A}" type="presOf" srcId="{9D36A313-58BE-4209-8720-B678B6497E85}" destId="{9AC0A4D0-4234-493B-B0C3-1FCBCE87B275}" srcOrd="0" destOrd="0" presId="urn:microsoft.com/office/officeart/2005/8/layout/cycle4"/>
    <dgm:cxn modelId="{07EA6AEF-5734-472C-BFF8-1D04835E7250}" srcId="{6213585A-7CE1-4FF1-8CC6-E4A9ACEB0ED7}" destId="{FAAA0BE9-0644-47F4-AF71-CC49A3CBD6CC}" srcOrd="1" destOrd="0" parTransId="{D3E41CE3-89FC-4561-8164-E4D2E983EB3A}" sibTransId="{480717E6-AB2F-49F2-9CB2-4BFD7AA499B3}"/>
    <dgm:cxn modelId="{FCEB5D02-F178-47F0-B9B2-DC022343A920}" srcId="{55966F8F-9FC7-4A2E-BDDF-3297C568719C}" destId="{33B72429-464B-46BB-92CD-AD4DE1B10203}" srcOrd="3" destOrd="0" parTransId="{4B54ADC0-DFC5-4C22-8C66-FE77242E2B6C}" sibTransId="{ABBF290A-5901-44BF-BE6C-BB258EA69FE1}"/>
    <dgm:cxn modelId="{C67CBFA7-865D-4EA0-BC87-E325184F6FE1}" type="presOf" srcId="{33B72429-464B-46BB-92CD-AD4DE1B10203}" destId="{5B61425E-9B55-4400-8EA9-3E806E6D55A2}" srcOrd="1" destOrd="3" presId="urn:microsoft.com/office/officeart/2005/8/layout/cycle4"/>
    <dgm:cxn modelId="{6944F43F-201E-4F0D-BB64-15468C5C8237}" type="presOf" srcId="{FAAA0BE9-0644-47F4-AF71-CC49A3CBD6CC}" destId="{5C1980CE-BA16-437A-A929-9C3955BDD91C}" srcOrd="1" destOrd="1" presId="urn:microsoft.com/office/officeart/2005/8/layout/cycle4"/>
    <dgm:cxn modelId="{CD5C318D-DBDF-43B2-9E96-AB0E59841E0A}" type="presOf" srcId="{AC888684-0D18-4A73-ADBC-6FB4F01C0B9E}" destId="{01FAA9D9-5E34-4F58-AEBB-21ED5D362F03}" srcOrd="0" destOrd="3" presId="urn:microsoft.com/office/officeart/2005/8/layout/cycle4"/>
    <dgm:cxn modelId="{318BDD9F-3E53-4CAA-B9B6-BAAD9E21616F}" type="presOf" srcId="{0D32EBE8-A302-4F17-96CF-3F062A303D84}" destId="{00D89AEB-474F-4B56-8995-A8BC4C737386}" srcOrd="1" destOrd="4" presId="urn:microsoft.com/office/officeart/2005/8/layout/cycle4"/>
    <dgm:cxn modelId="{98AF56B0-5828-42F5-A5FC-BEE02B2F2DA3}" srcId="{9A76B02E-D693-4909-B49F-D85EACF24FD1}" destId="{0D32EBE8-A302-4F17-96CF-3F062A303D84}" srcOrd="4" destOrd="0" parTransId="{74661EE3-EF71-4068-8423-779528438071}" sibTransId="{0BB13A95-845E-41FB-8605-28ABDD4951B0}"/>
    <dgm:cxn modelId="{1AB29EE7-4351-45B0-AA17-28035FB827EB}" type="presOf" srcId="{8540C161-39FE-4AFD-B5BC-AFA01F630496}" destId="{BD401D53-9901-47B2-8C54-D29ED9B3EE7C}" srcOrd="0" destOrd="0" presId="urn:microsoft.com/office/officeart/2005/8/layout/cycle4"/>
    <dgm:cxn modelId="{409E387E-52F4-4572-87BA-F6645E5456FA}" type="presOf" srcId="{EE7335E0-6E37-4B91-9981-523E4257DAE1}" destId="{00D89AEB-474F-4B56-8995-A8BC4C737386}" srcOrd="1" destOrd="2" presId="urn:microsoft.com/office/officeart/2005/8/layout/cycle4"/>
    <dgm:cxn modelId="{BC211826-1DCC-4BF4-8FB7-9DB75053E6BF}" type="presOf" srcId="{5C597743-06DA-4986-B1A3-157CA0A8A624}" destId="{5B61425E-9B55-4400-8EA9-3E806E6D55A2}" srcOrd="1" destOrd="2" presId="urn:microsoft.com/office/officeart/2005/8/layout/cycle4"/>
    <dgm:cxn modelId="{7D4931C7-80BF-4DF3-A860-8891B472E505}" srcId="{216682D3-0258-49BD-9987-BD2A5EFB24D3}" destId="{F8E971AB-43A9-46CA-8109-B259C7FDE5FE}" srcOrd="0" destOrd="0" parTransId="{0052DF40-D0AA-4DB4-A18B-F19BBA5A0B18}" sibTransId="{42C64A29-53B1-4CBE-9386-F2F6440761E2}"/>
    <dgm:cxn modelId="{B341BAD7-C963-4F93-8C16-A2ECE6AAB5E9}" type="presOf" srcId="{51440CC9-F9C6-484F-B2D7-F32EADA8B805}" destId="{00D89AEB-474F-4B56-8995-A8BC4C737386}" srcOrd="1" destOrd="0" presId="urn:microsoft.com/office/officeart/2005/8/layout/cycle4"/>
    <dgm:cxn modelId="{770FF345-2D72-4541-AFB4-66E8316C865D}" type="presOf" srcId="{6213585A-7CE1-4FF1-8CC6-E4A9ACEB0ED7}" destId="{B53C8986-2E58-4739-A20A-2AE395AE4FA8}" srcOrd="0" destOrd="0" presId="urn:microsoft.com/office/officeart/2005/8/layout/cycle4"/>
    <dgm:cxn modelId="{1F5D06E2-F179-44E3-AAED-3F29887B4DC5}" type="presOf" srcId="{26B3B549-70AC-4D75-803D-517F6CF8BDA0}" destId="{5B61425E-9B55-4400-8EA9-3E806E6D55A2}" srcOrd="1" destOrd="0" presId="urn:microsoft.com/office/officeart/2005/8/layout/cycle4"/>
    <dgm:cxn modelId="{D756BD73-A09A-4762-9A66-64BA24CB26AB}" type="presOf" srcId="{216682D3-0258-49BD-9987-BD2A5EFB24D3}" destId="{D730E8BB-EF01-427C-871D-3DAD9DAC8CE0}" srcOrd="0" destOrd="0" presId="urn:microsoft.com/office/officeart/2005/8/layout/cycle4"/>
    <dgm:cxn modelId="{17F5E479-68BF-4550-A3E9-C9B1B1D35B68}" srcId="{55966F8F-9FC7-4A2E-BDDF-3297C568719C}" destId="{B6C54664-8FC8-44EE-AB33-05F600322C71}" srcOrd="1" destOrd="0" parTransId="{DB9FF510-6E28-4538-A24B-99E324ACC525}" sibTransId="{16BD0FB1-04F0-44B8-BEDF-717E2D9AD687}"/>
    <dgm:cxn modelId="{9335980C-801D-42B5-8224-D5A35E238AC6}" srcId="{9A76B02E-D693-4909-B49F-D85EACF24FD1}" destId="{52A0DDE3-B9CB-458E-A395-395490F2CFFA}" srcOrd="1" destOrd="0" parTransId="{722232D1-A0B3-4AE2-A2CD-0B846E9FD52A}" sibTransId="{21A540AC-344B-4269-BFF3-34F07E3AF74D}"/>
    <dgm:cxn modelId="{09F84C4A-FABC-4BCD-AF2E-F1191677B7CF}" srcId="{55966F8F-9FC7-4A2E-BDDF-3297C568719C}" destId="{277620AA-B989-46F5-AA33-2D9B9277A222}" srcOrd="4" destOrd="0" parTransId="{1FE36360-4EDF-4DD1-8E97-4AFAF1128616}" sibTransId="{701409EF-5A52-4C8B-AB06-813727AC77C3}"/>
    <dgm:cxn modelId="{9DE2F72D-D100-44EE-953A-CA2F607D06C6}" type="presOf" srcId="{0D32EBE8-A302-4F17-96CF-3F062A303D84}" destId="{01FAA9D9-5E34-4F58-AEBB-21ED5D362F03}" srcOrd="0" destOrd="4" presId="urn:microsoft.com/office/officeart/2005/8/layout/cycle4"/>
    <dgm:cxn modelId="{F7545970-8684-4C5E-9D56-00C98672E79E}" type="presOf" srcId="{6841BB27-41A9-4D95-A038-BCCD09BD7704}" destId="{C2A157A4-17D7-4B84-AC93-3814F279330C}" srcOrd="0" destOrd="6" presId="urn:microsoft.com/office/officeart/2005/8/layout/cycle4"/>
    <dgm:cxn modelId="{0B6A2894-FA17-4D96-92F6-5C57B77A5744}" srcId="{8540C161-39FE-4AFD-B5BC-AFA01F630496}" destId="{55966F8F-9FC7-4A2E-BDDF-3297C568719C}" srcOrd="2" destOrd="0" parTransId="{30520F45-F7BA-4B2A-AB17-3FD8177F1233}" sibTransId="{FCD9EA11-1064-402E-8EB0-E5FAC03263D9}"/>
    <dgm:cxn modelId="{581E3537-01BC-4E8F-90FF-746D68BE157F}" type="presOf" srcId="{B6C54664-8FC8-44EE-AB33-05F600322C71}" destId="{C2A157A4-17D7-4B84-AC93-3814F279330C}" srcOrd="0" destOrd="1" presId="urn:microsoft.com/office/officeart/2005/8/layout/cycle4"/>
    <dgm:cxn modelId="{5F653B54-948D-4EB8-BE7F-5855E892E7FB}" srcId="{9A76B02E-D693-4909-B49F-D85EACF24FD1}" destId="{51440CC9-F9C6-484F-B2D7-F32EADA8B805}" srcOrd="0" destOrd="0" parTransId="{5723B3D9-169D-4F6E-AC8D-C285E8CFAE52}" sibTransId="{8035DAFC-750A-4330-BC94-235A0172F254}"/>
    <dgm:cxn modelId="{49C5088A-D9B0-40B7-8F48-F790680B2CF7}" type="presOf" srcId="{9D36A313-58BE-4209-8720-B678B6497E85}" destId="{5C1980CE-BA16-437A-A929-9C3955BDD91C}" srcOrd="1" destOrd="0" presId="urn:microsoft.com/office/officeart/2005/8/layout/cycle4"/>
    <dgm:cxn modelId="{D1CB001C-067F-447C-8EC5-04EEA21900C7}" type="presOf" srcId="{5C597743-06DA-4986-B1A3-157CA0A8A624}" destId="{C2A157A4-17D7-4B84-AC93-3814F279330C}" srcOrd="0" destOrd="2" presId="urn:microsoft.com/office/officeart/2005/8/layout/cycle4"/>
    <dgm:cxn modelId="{8119CA01-F708-497A-80D5-8641C176044A}" type="presOf" srcId="{52A0DDE3-B9CB-458E-A395-395490F2CFFA}" destId="{00D89AEB-474F-4B56-8995-A8BC4C737386}" srcOrd="1" destOrd="1" presId="urn:microsoft.com/office/officeart/2005/8/layout/cycle4"/>
    <dgm:cxn modelId="{7C37E668-71D0-4908-A896-FEE3D8A571A1}" type="presOf" srcId="{52A0DDE3-B9CB-458E-A395-395490F2CFFA}" destId="{01FAA9D9-5E34-4F58-AEBB-21ED5D362F03}" srcOrd="0" destOrd="1" presId="urn:microsoft.com/office/officeart/2005/8/layout/cycle4"/>
    <dgm:cxn modelId="{F2AAADB3-EB3F-4F2E-86F8-AB5109A126F3}" type="presParOf" srcId="{BD401D53-9901-47B2-8C54-D29ED9B3EE7C}" destId="{6285BE6A-F86A-4C7D-9F0E-FE6C54F720EE}" srcOrd="0" destOrd="0" presId="urn:microsoft.com/office/officeart/2005/8/layout/cycle4"/>
    <dgm:cxn modelId="{F901E0EF-6E77-4775-B468-9013185E8750}" type="presParOf" srcId="{6285BE6A-F86A-4C7D-9F0E-FE6C54F720EE}" destId="{19822084-4AE4-42CA-82F9-155A582B4660}" srcOrd="0" destOrd="0" presId="urn:microsoft.com/office/officeart/2005/8/layout/cycle4"/>
    <dgm:cxn modelId="{AE3BCFFF-1E8D-4399-B25D-6A8DE9839D2C}" type="presParOf" srcId="{19822084-4AE4-42CA-82F9-155A582B4660}" destId="{668DB46C-90B9-421C-B7FE-F14BD91D48E2}" srcOrd="0" destOrd="0" presId="urn:microsoft.com/office/officeart/2005/8/layout/cycle4"/>
    <dgm:cxn modelId="{6128FF56-FB4C-47F5-9BF2-A9D0DF9725FC}" type="presParOf" srcId="{19822084-4AE4-42CA-82F9-155A582B4660}" destId="{9F3D4762-EC4B-4F07-AF93-6FCB8A93E212}" srcOrd="1" destOrd="0" presId="urn:microsoft.com/office/officeart/2005/8/layout/cycle4"/>
    <dgm:cxn modelId="{7A6F6972-B7ED-4538-8EBB-6EF61C25C8BF}" type="presParOf" srcId="{6285BE6A-F86A-4C7D-9F0E-FE6C54F720EE}" destId="{7A1A20EE-5436-46BA-A717-8675046F0173}" srcOrd="1" destOrd="0" presId="urn:microsoft.com/office/officeart/2005/8/layout/cycle4"/>
    <dgm:cxn modelId="{F3324BFC-33CA-4779-9CEB-E65AF98839CF}" type="presParOf" srcId="{7A1A20EE-5436-46BA-A717-8675046F0173}" destId="{01FAA9D9-5E34-4F58-AEBB-21ED5D362F03}" srcOrd="0" destOrd="0" presId="urn:microsoft.com/office/officeart/2005/8/layout/cycle4"/>
    <dgm:cxn modelId="{0576050C-6FB3-4160-9183-CA1E432C1210}" type="presParOf" srcId="{7A1A20EE-5436-46BA-A717-8675046F0173}" destId="{00D89AEB-474F-4B56-8995-A8BC4C737386}" srcOrd="1" destOrd="0" presId="urn:microsoft.com/office/officeart/2005/8/layout/cycle4"/>
    <dgm:cxn modelId="{324A9775-6AA8-40C0-BDA5-33E52EDB2419}" type="presParOf" srcId="{6285BE6A-F86A-4C7D-9F0E-FE6C54F720EE}" destId="{83664181-9980-456F-A44F-B29D6D74AC73}" srcOrd="2" destOrd="0" presId="urn:microsoft.com/office/officeart/2005/8/layout/cycle4"/>
    <dgm:cxn modelId="{C8AB3D45-AF49-4B24-A9AA-CA29E4E4AF22}" type="presParOf" srcId="{83664181-9980-456F-A44F-B29D6D74AC73}" destId="{C2A157A4-17D7-4B84-AC93-3814F279330C}" srcOrd="0" destOrd="0" presId="urn:microsoft.com/office/officeart/2005/8/layout/cycle4"/>
    <dgm:cxn modelId="{5CF44C63-EDAD-416C-BFAB-7D2EC1B81C92}" type="presParOf" srcId="{83664181-9980-456F-A44F-B29D6D74AC73}" destId="{5B61425E-9B55-4400-8EA9-3E806E6D55A2}" srcOrd="1" destOrd="0" presId="urn:microsoft.com/office/officeart/2005/8/layout/cycle4"/>
    <dgm:cxn modelId="{65A0FD3E-B5D3-4D93-96BA-F3841A84E313}" type="presParOf" srcId="{6285BE6A-F86A-4C7D-9F0E-FE6C54F720EE}" destId="{D504A338-56D6-479C-B3D0-8BCAA13E41A1}" srcOrd="3" destOrd="0" presId="urn:microsoft.com/office/officeart/2005/8/layout/cycle4"/>
    <dgm:cxn modelId="{A7EB334B-5BC9-4CD1-AE0C-9C4F1B5902B4}" type="presParOf" srcId="{D504A338-56D6-479C-B3D0-8BCAA13E41A1}" destId="{9AC0A4D0-4234-493B-B0C3-1FCBCE87B275}" srcOrd="0" destOrd="0" presId="urn:microsoft.com/office/officeart/2005/8/layout/cycle4"/>
    <dgm:cxn modelId="{94F37628-8E8F-42C5-902B-13B202A18F38}" type="presParOf" srcId="{D504A338-56D6-479C-B3D0-8BCAA13E41A1}" destId="{5C1980CE-BA16-437A-A929-9C3955BDD91C}" srcOrd="1" destOrd="0" presId="urn:microsoft.com/office/officeart/2005/8/layout/cycle4"/>
    <dgm:cxn modelId="{52FF51A9-FF69-495A-B024-81D8380C3E21}" type="presParOf" srcId="{6285BE6A-F86A-4C7D-9F0E-FE6C54F720EE}" destId="{6D8A5F0A-CEC2-42F0-89AE-A7A1D2F7D6D5}" srcOrd="4" destOrd="0" presId="urn:microsoft.com/office/officeart/2005/8/layout/cycle4"/>
    <dgm:cxn modelId="{30CCEAB9-41FC-4CE3-8759-142F2C8E83E3}" type="presParOf" srcId="{BD401D53-9901-47B2-8C54-D29ED9B3EE7C}" destId="{F1E2542E-F918-4BB9-B20B-5957705D5C5D}" srcOrd="1" destOrd="0" presId="urn:microsoft.com/office/officeart/2005/8/layout/cycle4"/>
    <dgm:cxn modelId="{A8A3C234-2AF4-4B1C-BD88-6743709D9F4A}" type="presParOf" srcId="{F1E2542E-F918-4BB9-B20B-5957705D5C5D}" destId="{D730E8BB-EF01-427C-871D-3DAD9DAC8CE0}" srcOrd="0" destOrd="0" presId="urn:microsoft.com/office/officeart/2005/8/layout/cycle4"/>
    <dgm:cxn modelId="{F49CDF25-5D39-4E99-84AD-08B5508DEF1B}" type="presParOf" srcId="{F1E2542E-F918-4BB9-B20B-5957705D5C5D}" destId="{D8917108-FF20-4509-8364-9E58AF80903F}" srcOrd="1" destOrd="0" presId="urn:microsoft.com/office/officeart/2005/8/layout/cycle4"/>
    <dgm:cxn modelId="{073892EF-9548-4000-92E2-EAE4E3B8DCC4}" type="presParOf" srcId="{F1E2542E-F918-4BB9-B20B-5957705D5C5D}" destId="{1B6E4BAD-6BA7-461F-A290-AF08C82372D4}" srcOrd="2" destOrd="0" presId="urn:microsoft.com/office/officeart/2005/8/layout/cycle4"/>
    <dgm:cxn modelId="{FD40ADDB-3ABC-4460-8A9D-60962165D1B7}" type="presParOf" srcId="{F1E2542E-F918-4BB9-B20B-5957705D5C5D}" destId="{B53C8986-2E58-4739-A20A-2AE395AE4FA8}" srcOrd="3" destOrd="0" presId="urn:microsoft.com/office/officeart/2005/8/layout/cycle4"/>
    <dgm:cxn modelId="{462A7E96-955D-40B1-B7A7-0336379057ED}" type="presParOf" srcId="{F1E2542E-F918-4BB9-B20B-5957705D5C5D}" destId="{B1AA0D1A-2E50-4F23-A012-57D3C4333E5F}" srcOrd="4" destOrd="0" presId="urn:microsoft.com/office/officeart/2005/8/layout/cycle4"/>
    <dgm:cxn modelId="{0DB07DA7-7FB1-4DA0-A9F1-0BAC1F169B20}" type="presParOf" srcId="{BD401D53-9901-47B2-8C54-D29ED9B3EE7C}" destId="{9AE858BC-C0FD-4D9F-8B13-FEB69F85549F}" srcOrd="2" destOrd="0" presId="urn:microsoft.com/office/officeart/2005/8/layout/cycle4"/>
    <dgm:cxn modelId="{34A34290-1352-4216-B777-78B2C2A2472B}" type="presParOf" srcId="{BD401D53-9901-47B2-8C54-D29ED9B3EE7C}" destId="{B36FBC24-D3EA-4758-918F-B9376B01B5F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E952CB-FD8C-4107-9368-8715D0C8864F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59CA779-32B3-436B-BD6B-B32F88FBEB1A}">
      <dgm:prSet phldrT="[Testo]" custT="1"/>
      <dgm:spPr/>
      <dgm:t>
        <a:bodyPr/>
        <a:lstStyle/>
        <a:p>
          <a:r>
            <a:rPr lang="it-IT" sz="1000" dirty="0" smtClean="0"/>
            <a:t>PROMOZIONI di ABITUDINI ALIMENTARI SALUTARI  e STILI di VITA</a:t>
          </a:r>
          <a:endParaRPr lang="it-IT" sz="1000" dirty="0"/>
        </a:p>
      </dgm:t>
    </dgm:pt>
    <dgm:pt modelId="{494B253F-26A6-4B3E-9A45-4727CF2E7111}" type="parTrans" cxnId="{9A283983-BEA4-45CB-8928-7D3CEF90D20C}">
      <dgm:prSet/>
      <dgm:spPr/>
      <dgm:t>
        <a:bodyPr/>
        <a:lstStyle/>
        <a:p>
          <a:endParaRPr lang="it-IT"/>
        </a:p>
      </dgm:t>
    </dgm:pt>
    <dgm:pt modelId="{E53FCC66-3166-421D-8305-1CAE10F645CB}" type="sibTrans" cxnId="{9A283983-BEA4-45CB-8928-7D3CEF90D20C}">
      <dgm:prSet/>
      <dgm:spPr/>
      <dgm:t>
        <a:bodyPr/>
        <a:lstStyle/>
        <a:p>
          <a:endParaRPr lang="it-IT"/>
        </a:p>
      </dgm:t>
    </dgm:pt>
    <dgm:pt modelId="{F1DD7386-06E2-467B-909E-7A637AC6DD1A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Utilizzo dei Defibrillatori</a:t>
          </a:r>
          <a:endParaRPr lang="it-IT" sz="1200" b="1" dirty="0">
            <a:solidFill>
              <a:schemeClr val="tx1"/>
            </a:solidFill>
          </a:endParaRPr>
        </a:p>
      </dgm:t>
    </dgm:pt>
    <dgm:pt modelId="{10F3DCE0-9A45-4C4C-802F-F5F73D4FA93E}" type="parTrans" cxnId="{E503A3E2-F012-4716-ACE9-812534715CDA}">
      <dgm:prSet/>
      <dgm:spPr/>
      <dgm:t>
        <a:bodyPr/>
        <a:lstStyle/>
        <a:p>
          <a:endParaRPr lang="it-IT"/>
        </a:p>
      </dgm:t>
    </dgm:pt>
    <dgm:pt modelId="{88368876-8D16-4E15-83A8-CFFB13BCA640}" type="sibTrans" cxnId="{E503A3E2-F012-4716-ACE9-812534715CDA}">
      <dgm:prSet/>
      <dgm:spPr/>
      <dgm:t>
        <a:bodyPr/>
        <a:lstStyle/>
        <a:p>
          <a:endParaRPr lang="it-IT"/>
        </a:p>
      </dgm:t>
    </dgm:pt>
    <dgm:pt modelId="{25A4AB6C-487C-4F4D-A0E0-EB71C93B0456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Scuola multimediale di Protezione Civile</a:t>
          </a:r>
          <a:endParaRPr lang="it-IT" sz="1200" b="1" dirty="0">
            <a:solidFill>
              <a:schemeClr val="tx1"/>
            </a:solidFill>
          </a:endParaRPr>
        </a:p>
      </dgm:t>
    </dgm:pt>
    <dgm:pt modelId="{653E4A1C-0CFB-4C95-A4A3-55424386B83B}" type="parTrans" cxnId="{B44FCF9B-7EEB-4287-9B8F-913DDBD2174B}">
      <dgm:prSet/>
      <dgm:spPr/>
      <dgm:t>
        <a:bodyPr/>
        <a:lstStyle/>
        <a:p>
          <a:endParaRPr lang="it-IT"/>
        </a:p>
      </dgm:t>
    </dgm:pt>
    <dgm:pt modelId="{32D51389-FD8C-4C38-B051-BC5C40E92315}" type="sibTrans" cxnId="{B44FCF9B-7EEB-4287-9B8F-913DDBD2174B}">
      <dgm:prSet/>
      <dgm:spPr/>
      <dgm:t>
        <a:bodyPr/>
        <a:lstStyle/>
        <a:p>
          <a:endParaRPr lang="it-IT"/>
        </a:p>
      </dgm:t>
    </dgm:pt>
    <dgm:pt modelId="{018DB24D-BB08-4DE9-8D0B-71700B4E8E69}">
      <dgm:prSet phldrT="[Testo]" custT="1"/>
      <dgm:spPr/>
      <dgm:t>
        <a:bodyPr/>
        <a:lstStyle/>
        <a:p>
          <a:r>
            <a:rPr lang="it-IT" sz="1000" b="1" dirty="0" smtClean="0">
              <a:solidFill>
                <a:schemeClr val="tx1"/>
              </a:solidFill>
            </a:rPr>
            <a:t>OKKIO</a:t>
          </a:r>
          <a:endParaRPr lang="it-IT" sz="1000" b="1" dirty="0">
            <a:solidFill>
              <a:schemeClr val="tx1"/>
            </a:solidFill>
          </a:endParaRPr>
        </a:p>
      </dgm:t>
    </dgm:pt>
    <dgm:pt modelId="{635A78F1-4357-4817-AC6A-383BBABB14A3}" type="parTrans" cxnId="{C9616A3F-43FD-4102-A5B2-F64F686EB052}">
      <dgm:prSet/>
      <dgm:spPr/>
      <dgm:t>
        <a:bodyPr/>
        <a:lstStyle/>
        <a:p>
          <a:endParaRPr lang="it-IT"/>
        </a:p>
      </dgm:t>
    </dgm:pt>
    <dgm:pt modelId="{41B8BE6D-85CB-4962-8A01-E22268A5FD15}" type="sibTrans" cxnId="{C9616A3F-43FD-4102-A5B2-F64F686EB052}">
      <dgm:prSet/>
      <dgm:spPr/>
      <dgm:t>
        <a:bodyPr/>
        <a:lstStyle/>
        <a:p>
          <a:endParaRPr lang="it-IT"/>
        </a:p>
      </dgm:t>
    </dgm:pt>
    <dgm:pt modelId="{4A6789DB-5BBC-442E-B759-3D1CE95D9FB1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E vai con la frutta</a:t>
          </a:r>
          <a:endParaRPr lang="it-IT" sz="1200" b="1" dirty="0">
            <a:solidFill>
              <a:schemeClr val="tx1"/>
            </a:solidFill>
          </a:endParaRPr>
        </a:p>
      </dgm:t>
    </dgm:pt>
    <dgm:pt modelId="{A55902BC-FF44-4F62-9B1E-551E1AA67F5F}" type="parTrans" cxnId="{59B36F84-A0C8-49AE-BBF2-8BFD904CBC23}">
      <dgm:prSet/>
      <dgm:spPr/>
      <dgm:t>
        <a:bodyPr/>
        <a:lstStyle/>
        <a:p>
          <a:endParaRPr lang="it-IT"/>
        </a:p>
      </dgm:t>
    </dgm:pt>
    <dgm:pt modelId="{FEB0488D-64FB-4171-B357-E69390515C8A}" type="sibTrans" cxnId="{59B36F84-A0C8-49AE-BBF2-8BFD904CBC23}">
      <dgm:prSet/>
      <dgm:spPr/>
      <dgm:t>
        <a:bodyPr/>
        <a:lstStyle/>
        <a:p>
          <a:endParaRPr lang="it-IT"/>
        </a:p>
      </dgm:t>
    </dgm:pt>
    <dgm:pt modelId="{35198E9C-DE1E-44C3-8CE1-063519206026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HBSC</a:t>
          </a:r>
          <a:endParaRPr lang="it-IT" sz="1200" b="1" dirty="0">
            <a:solidFill>
              <a:schemeClr val="tx1"/>
            </a:solidFill>
          </a:endParaRPr>
        </a:p>
      </dgm:t>
    </dgm:pt>
    <dgm:pt modelId="{AAC581D2-C1D6-49F6-B26F-F1FEA0A06D47}" type="parTrans" cxnId="{FECD43AE-9232-4E75-9DB2-6C7AEBABBA26}">
      <dgm:prSet/>
      <dgm:spPr/>
      <dgm:t>
        <a:bodyPr/>
        <a:lstStyle/>
        <a:p>
          <a:endParaRPr lang="it-IT"/>
        </a:p>
      </dgm:t>
    </dgm:pt>
    <dgm:pt modelId="{B21CD1DE-FBE3-4496-83EF-CBF302A65464}" type="sibTrans" cxnId="{FECD43AE-9232-4E75-9DB2-6C7AEBABBA26}">
      <dgm:prSet/>
      <dgm:spPr/>
      <dgm:t>
        <a:bodyPr/>
        <a:lstStyle/>
        <a:p>
          <a:endParaRPr lang="it-IT"/>
        </a:p>
      </dgm:t>
    </dgm:pt>
    <dgm:pt modelId="{4EBD55BE-6DD4-4E47-9281-2F82C0F1CB1D}">
      <dgm:prSet phldrT="[Testo]" custT="1"/>
      <dgm:spPr/>
      <dgm:t>
        <a:bodyPr/>
        <a:lstStyle/>
        <a:p>
          <a:r>
            <a:rPr lang="it-IT" sz="1000" dirty="0" smtClean="0"/>
            <a:t>LOTTA  E PREVENZIONE  AL TABAGISMO E ALL’USO  - ABUSO di SOSTANZE </a:t>
          </a:r>
          <a:endParaRPr lang="it-IT" sz="1000" dirty="0"/>
        </a:p>
      </dgm:t>
    </dgm:pt>
    <dgm:pt modelId="{B1B8350D-2DD8-4DBA-9691-90D7792D3BB1}" type="parTrans" cxnId="{008FA864-D8C7-4FA8-BEA3-0B41AFB2255F}">
      <dgm:prSet/>
      <dgm:spPr/>
      <dgm:t>
        <a:bodyPr/>
        <a:lstStyle/>
        <a:p>
          <a:endParaRPr lang="it-IT"/>
        </a:p>
      </dgm:t>
    </dgm:pt>
    <dgm:pt modelId="{55F5F31C-36FF-4147-8FF6-5CC1F8C71B4C}" type="sibTrans" cxnId="{008FA864-D8C7-4FA8-BEA3-0B41AFB2255F}">
      <dgm:prSet/>
      <dgm:spPr/>
      <dgm:t>
        <a:bodyPr/>
        <a:lstStyle/>
        <a:p>
          <a:endParaRPr lang="it-IT"/>
        </a:p>
      </dgm:t>
    </dgm:pt>
    <dgm:pt modelId="{A8EF0014-D5E9-40DB-B05E-B8CC09B459AF}">
      <dgm:prSet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UN-PLUGGED</a:t>
          </a:r>
          <a:endParaRPr lang="it-IT" sz="1200" b="1" dirty="0">
            <a:solidFill>
              <a:schemeClr val="tx1"/>
            </a:solidFill>
          </a:endParaRPr>
        </a:p>
      </dgm:t>
    </dgm:pt>
    <dgm:pt modelId="{FF1C3501-DE96-4AE1-89F2-D2FC9255FAE8}" type="parTrans" cxnId="{04B8F4C5-AF6E-44FF-B593-CE12259DBD2C}">
      <dgm:prSet/>
      <dgm:spPr/>
      <dgm:t>
        <a:bodyPr/>
        <a:lstStyle/>
        <a:p>
          <a:endParaRPr lang="it-IT"/>
        </a:p>
      </dgm:t>
    </dgm:pt>
    <dgm:pt modelId="{EB3C40F5-1CB5-4736-976D-E88B29D6C9ED}" type="sibTrans" cxnId="{04B8F4C5-AF6E-44FF-B593-CE12259DBD2C}">
      <dgm:prSet/>
      <dgm:spPr/>
      <dgm:t>
        <a:bodyPr/>
        <a:lstStyle/>
        <a:p>
          <a:endParaRPr lang="it-IT"/>
        </a:p>
      </dgm:t>
    </dgm:pt>
    <dgm:pt modelId="{00EDC4BA-3DB7-4E13-BBFB-6811D02FF948}">
      <dgm:prSet phldrT="[Testo]" custT="1"/>
      <dgm:spPr/>
      <dgm:t>
        <a:bodyPr/>
        <a:lstStyle/>
        <a:p>
          <a:r>
            <a:rPr lang="it-IT" sz="1200" dirty="0" smtClean="0"/>
            <a:t>CITTADINANZA  ATTIVA               </a:t>
          </a:r>
          <a:r>
            <a:rPr lang="it-IT" sz="1200" b="1" dirty="0" smtClean="0">
              <a:solidFill>
                <a:schemeClr val="tx1"/>
              </a:solidFill>
            </a:rPr>
            <a:t>Campagna Donazioni organi</a:t>
          </a:r>
          <a:endParaRPr lang="it-IT" sz="1200" b="1" dirty="0">
            <a:solidFill>
              <a:schemeClr val="tx1"/>
            </a:solidFill>
          </a:endParaRPr>
        </a:p>
      </dgm:t>
    </dgm:pt>
    <dgm:pt modelId="{8F8DCD22-D12A-48DE-9274-BFC15411E401}" type="parTrans" cxnId="{99641BFD-F92A-49C6-A3A1-345D19A4CFE2}">
      <dgm:prSet/>
      <dgm:spPr/>
      <dgm:t>
        <a:bodyPr/>
        <a:lstStyle/>
        <a:p>
          <a:endParaRPr lang="it-IT"/>
        </a:p>
      </dgm:t>
    </dgm:pt>
    <dgm:pt modelId="{8A734FC1-EC33-410F-8B40-147DF2B2986E}" type="sibTrans" cxnId="{99641BFD-F92A-49C6-A3A1-345D19A4CFE2}">
      <dgm:prSet/>
      <dgm:spPr/>
      <dgm:t>
        <a:bodyPr/>
        <a:lstStyle/>
        <a:p>
          <a:endParaRPr lang="it-IT"/>
        </a:p>
      </dgm:t>
    </dgm:pt>
    <dgm:pt modelId="{B87AFEFF-8558-4F67-8711-BD6B67848E57}">
      <dgm:prSet phldrT="[Testo]" custT="1"/>
      <dgm:spPr/>
      <dgm:t>
        <a:bodyPr/>
        <a:lstStyle/>
        <a:p>
          <a:r>
            <a:rPr lang="it-IT" sz="1200" dirty="0" smtClean="0"/>
            <a:t>EDUCAZIONE ALL’AFFETTIVITA’ E ALLA SESSUALITA’                   …………</a:t>
          </a:r>
          <a:endParaRPr lang="it-IT" sz="1200" dirty="0"/>
        </a:p>
      </dgm:t>
    </dgm:pt>
    <dgm:pt modelId="{74AF5D84-34DA-4678-B3DB-932E7391E4BB}" type="parTrans" cxnId="{332B271C-FDC7-440A-BB10-C1DD5A299CAD}">
      <dgm:prSet/>
      <dgm:spPr/>
      <dgm:t>
        <a:bodyPr/>
        <a:lstStyle/>
        <a:p>
          <a:endParaRPr lang="it-IT"/>
        </a:p>
      </dgm:t>
    </dgm:pt>
    <dgm:pt modelId="{E28B3BF6-FC96-4DCF-9977-26BCAA98E424}" type="sibTrans" cxnId="{332B271C-FDC7-440A-BB10-C1DD5A299CAD}">
      <dgm:prSet/>
      <dgm:spPr/>
      <dgm:t>
        <a:bodyPr/>
        <a:lstStyle/>
        <a:p>
          <a:endParaRPr lang="it-IT"/>
        </a:p>
      </dgm:t>
    </dgm:pt>
    <dgm:pt modelId="{0FBD870B-A6F5-4BEA-B66C-FD199DB0AD40}">
      <dgm:prSet phldrT="[Testo]" custT="1"/>
      <dgm:spPr/>
      <dgm:t>
        <a:bodyPr/>
        <a:lstStyle/>
        <a:p>
          <a:r>
            <a:rPr lang="it-IT" sz="1100" b="1" dirty="0" smtClean="0">
              <a:solidFill>
                <a:schemeClr val="bg1"/>
              </a:solidFill>
            </a:rPr>
            <a:t>PROMOZIONE DEL BENESERE E TUTELA DELLA SALUTE MENTALE                     </a:t>
          </a:r>
          <a:r>
            <a:rPr lang="it-IT" sz="1200" b="1" dirty="0" smtClean="0">
              <a:solidFill>
                <a:schemeClr val="tx1"/>
              </a:solidFill>
            </a:rPr>
            <a:t>Paesaggi di prevenzione   </a:t>
          </a:r>
          <a:endParaRPr lang="it-IT" sz="1200" dirty="0"/>
        </a:p>
      </dgm:t>
    </dgm:pt>
    <dgm:pt modelId="{75B95E5D-C87B-46A0-B776-314C346A6137}" type="parTrans" cxnId="{7B800AC2-55AC-4F3E-9D0B-DEAB789E6079}">
      <dgm:prSet/>
      <dgm:spPr/>
      <dgm:t>
        <a:bodyPr/>
        <a:lstStyle/>
        <a:p>
          <a:endParaRPr lang="it-IT"/>
        </a:p>
      </dgm:t>
    </dgm:pt>
    <dgm:pt modelId="{AD8BD7DB-F91A-4D13-9609-C61362BF6248}" type="sibTrans" cxnId="{7B800AC2-55AC-4F3E-9D0B-DEAB789E6079}">
      <dgm:prSet/>
      <dgm:spPr/>
      <dgm:t>
        <a:bodyPr/>
        <a:lstStyle/>
        <a:p>
          <a:endParaRPr lang="it-IT"/>
        </a:p>
      </dgm:t>
    </dgm:pt>
    <dgm:pt modelId="{D6A93878-9E35-4D71-A60B-818783EC9963}">
      <dgm:prSet phldrT="[Testo]" custT="1"/>
      <dgm:spPr/>
      <dgm:t>
        <a:bodyPr/>
        <a:lstStyle/>
        <a:p>
          <a:r>
            <a:rPr lang="it-IT" sz="1200" dirty="0" smtClean="0"/>
            <a:t>DIFFUSIONE DELLA CULTURA E DELLA SICUREZZA NEGLI AMBIENTI di  VITA , STUDIO , LAVORO</a:t>
          </a:r>
          <a:endParaRPr lang="it-IT" sz="1200" dirty="0"/>
        </a:p>
      </dgm:t>
    </dgm:pt>
    <dgm:pt modelId="{34974293-D73D-414E-B9C9-42B8432D66FA}" type="parTrans" cxnId="{C766B529-30B0-4814-AF5D-D95C04E1E47C}">
      <dgm:prSet/>
      <dgm:spPr/>
      <dgm:t>
        <a:bodyPr/>
        <a:lstStyle/>
        <a:p>
          <a:endParaRPr lang="it-IT"/>
        </a:p>
      </dgm:t>
    </dgm:pt>
    <dgm:pt modelId="{9441FA47-9360-4D10-AF14-41D31D067912}" type="sibTrans" cxnId="{C766B529-30B0-4814-AF5D-D95C04E1E47C}">
      <dgm:prSet/>
      <dgm:spPr/>
      <dgm:t>
        <a:bodyPr/>
        <a:lstStyle/>
        <a:p>
          <a:endParaRPr lang="it-IT"/>
        </a:p>
      </dgm:t>
    </dgm:pt>
    <dgm:pt modelId="{5E355AAF-ECE4-43E5-8B5E-625F8314D02F}">
      <dgm:prSet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Paesaggi di prevenzione</a:t>
          </a:r>
          <a:endParaRPr lang="it-IT" sz="1200" b="1" dirty="0">
            <a:solidFill>
              <a:schemeClr val="tx1"/>
            </a:solidFill>
          </a:endParaRPr>
        </a:p>
      </dgm:t>
    </dgm:pt>
    <dgm:pt modelId="{CCAE80AF-AB6A-4098-B10C-0A5266843217}" type="parTrans" cxnId="{8D5E246E-B530-4BCE-8BA4-0CF1B4CE6C28}">
      <dgm:prSet/>
      <dgm:spPr/>
      <dgm:t>
        <a:bodyPr/>
        <a:lstStyle/>
        <a:p>
          <a:endParaRPr lang="it-IT"/>
        </a:p>
      </dgm:t>
    </dgm:pt>
    <dgm:pt modelId="{3A954638-0572-4BEA-9D9E-2A4ACD215D96}" type="sibTrans" cxnId="{8D5E246E-B530-4BCE-8BA4-0CF1B4CE6C28}">
      <dgm:prSet/>
      <dgm:spPr/>
      <dgm:t>
        <a:bodyPr/>
        <a:lstStyle/>
        <a:p>
          <a:endParaRPr lang="it-IT"/>
        </a:p>
      </dgm:t>
    </dgm:pt>
    <dgm:pt modelId="{9D940BE4-910B-4A3F-B52D-9E71771746CD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Bambini </a:t>
          </a:r>
          <a:r>
            <a:rPr lang="it-IT" sz="1200" b="1" dirty="0" err="1" smtClean="0">
              <a:solidFill>
                <a:schemeClr val="tx1"/>
              </a:solidFill>
            </a:rPr>
            <a:t>sorriDenti</a:t>
          </a:r>
          <a:endParaRPr lang="it-IT" sz="1200" b="1" dirty="0">
            <a:solidFill>
              <a:schemeClr val="tx1"/>
            </a:solidFill>
          </a:endParaRPr>
        </a:p>
      </dgm:t>
    </dgm:pt>
    <dgm:pt modelId="{F102BB68-924F-4A06-9256-26FECA558C45}" type="parTrans" cxnId="{6A9EAF5C-07B6-4E40-B981-2002644BE7CD}">
      <dgm:prSet/>
      <dgm:spPr/>
      <dgm:t>
        <a:bodyPr/>
        <a:lstStyle/>
        <a:p>
          <a:endParaRPr lang="it-IT"/>
        </a:p>
      </dgm:t>
    </dgm:pt>
    <dgm:pt modelId="{8A2056FB-C80E-461E-8042-40E447F54B05}" type="sibTrans" cxnId="{6A9EAF5C-07B6-4E40-B981-2002644BE7CD}">
      <dgm:prSet/>
      <dgm:spPr/>
      <dgm:t>
        <a:bodyPr/>
        <a:lstStyle/>
        <a:p>
          <a:endParaRPr lang="it-IT"/>
        </a:p>
      </dgm:t>
    </dgm:pt>
    <dgm:pt modelId="{1DB19B5D-64D9-4F4B-856D-C0237BF21092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progetto Napo </a:t>
          </a:r>
          <a:endParaRPr lang="it-IT" sz="1200" b="1" dirty="0">
            <a:solidFill>
              <a:schemeClr val="tx1"/>
            </a:solidFill>
          </a:endParaRPr>
        </a:p>
      </dgm:t>
    </dgm:pt>
    <dgm:pt modelId="{AF007B0C-C584-42AD-B515-78BBC07A3830}" type="parTrans" cxnId="{A6813F84-A50B-43BF-A498-2F5A46A3DD41}">
      <dgm:prSet/>
      <dgm:spPr/>
      <dgm:t>
        <a:bodyPr/>
        <a:lstStyle/>
        <a:p>
          <a:endParaRPr lang="it-IT"/>
        </a:p>
      </dgm:t>
    </dgm:pt>
    <dgm:pt modelId="{9C068CCF-303D-4250-A995-13CEAD1097F7}" type="sibTrans" cxnId="{A6813F84-A50B-43BF-A498-2F5A46A3DD41}">
      <dgm:prSet/>
      <dgm:spPr/>
      <dgm:t>
        <a:bodyPr/>
        <a:lstStyle/>
        <a:p>
          <a:endParaRPr lang="it-IT"/>
        </a:p>
      </dgm:t>
    </dgm:pt>
    <dgm:pt modelId="{7DAD3B18-FF2A-4ECB-9520-F70E1D3CCD58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Fibrosi Cistica</a:t>
          </a:r>
          <a:endParaRPr lang="it-IT" sz="1200" b="1" dirty="0">
            <a:solidFill>
              <a:schemeClr val="tx1"/>
            </a:solidFill>
          </a:endParaRPr>
        </a:p>
      </dgm:t>
    </dgm:pt>
    <dgm:pt modelId="{1BD30506-BA2A-4138-A61E-10643DF011EF}" type="parTrans" cxnId="{86E80CC3-42B3-4C15-9164-DB1A3B4B300D}">
      <dgm:prSet/>
      <dgm:spPr/>
      <dgm:t>
        <a:bodyPr/>
        <a:lstStyle/>
        <a:p>
          <a:endParaRPr lang="it-IT"/>
        </a:p>
      </dgm:t>
    </dgm:pt>
    <dgm:pt modelId="{EF0EC900-7FDD-404D-8558-7439B2F6F4FC}" type="sibTrans" cxnId="{86E80CC3-42B3-4C15-9164-DB1A3B4B300D}">
      <dgm:prSet/>
      <dgm:spPr/>
      <dgm:t>
        <a:bodyPr/>
        <a:lstStyle/>
        <a:p>
          <a:endParaRPr lang="it-IT"/>
        </a:p>
      </dgm:t>
    </dgm:pt>
    <dgm:pt modelId="{5E4CDF93-E488-4724-95E4-50C718CA818C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Mi salvo così</a:t>
          </a:r>
          <a:endParaRPr lang="it-IT" sz="1200" b="1" dirty="0">
            <a:solidFill>
              <a:schemeClr val="tx1"/>
            </a:solidFill>
          </a:endParaRPr>
        </a:p>
      </dgm:t>
    </dgm:pt>
    <dgm:pt modelId="{0A3E808D-0320-4235-8CA6-01C715B530C8}" type="parTrans" cxnId="{BE1D03C2-2162-480A-B7D0-0F7AD118ADC7}">
      <dgm:prSet/>
      <dgm:spPr/>
      <dgm:t>
        <a:bodyPr/>
        <a:lstStyle/>
        <a:p>
          <a:endParaRPr lang="it-IT"/>
        </a:p>
      </dgm:t>
    </dgm:pt>
    <dgm:pt modelId="{B1CB1908-E242-43CA-A8CB-968C76CCE3AD}" type="sibTrans" cxnId="{BE1D03C2-2162-480A-B7D0-0F7AD118ADC7}">
      <dgm:prSet/>
      <dgm:spPr/>
      <dgm:t>
        <a:bodyPr/>
        <a:lstStyle/>
        <a:p>
          <a:endParaRPr lang="it-IT"/>
        </a:p>
      </dgm:t>
    </dgm:pt>
    <dgm:pt modelId="{FC019F6F-DA70-4970-AD2B-E6A52818D47B}">
      <dgm:prSet phldrT="[Testo]" custT="1"/>
      <dgm:spPr/>
      <dgm:t>
        <a:bodyPr/>
        <a:lstStyle/>
        <a:p>
          <a:r>
            <a:rPr lang="it-IT" sz="1200" b="1" dirty="0" smtClean="0">
              <a:solidFill>
                <a:schemeClr val="tx1"/>
              </a:solidFill>
            </a:rPr>
            <a:t>SICUREZZA STRADALE</a:t>
          </a:r>
          <a:endParaRPr lang="it-IT" sz="1200" b="1" dirty="0">
            <a:solidFill>
              <a:schemeClr val="tx1"/>
            </a:solidFill>
          </a:endParaRPr>
        </a:p>
      </dgm:t>
    </dgm:pt>
    <dgm:pt modelId="{0E55C92F-0888-4B57-9FF6-98209FFB3D3E}" type="parTrans" cxnId="{66AC8EFE-C009-464F-952C-B3572479A478}">
      <dgm:prSet/>
      <dgm:spPr/>
      <dgm:t>
        <a:bodyPr/>
        <a:lstStyle/>
        <a:p>
          <a:endParaRPr lang="it-IT"/>
        </a:p>
      </dgm:t>
    </dgm:pt>
    <dgm:pt modelId="{EC598CE8-BE32-4442-BE44-8BA285F01796}" type="sibTrans" cxnId="{66AC8EFE-C009-464F-952C-B3572479A478}">
      <dgm:prSet/>
      <dgm:spPr/>
      <dgm:t>
        <a:bodyPr/>
        <a:lstStyle/>
        <a:p>
          <a:endParaRPr lang="it-IT"/>
        </a:p>
      </dgm:t>
    </dgm:pt>
    <dgm:pt modelId="{3CAF38A4-46C5-47A2-9261-E1B0259917ED}">
      <dgm:prSet phldrT="[Testo]" custT="1"/>
      <dgm:spPr/>
      <dgm:t>
        <a:bodyPr/>
        <a:lstStyle/>
        <a:p>
          <a:r>
            <a:rPr lang="it-IT" sz="1200" dirty="0" smtClean="0"/>
            <a:t>ATTIVITA’ MOTORIA                   </a:t>
          </a:r>
          <a:r>
            <a:rPr lang="it-IT" sz="1200" b="1" smtClean="0">
              <a:solidFill>
                <a:schemeClr val="tx1"/>
              </a:solidFill>
            </a:rPr>
            <a:t>Pedibus      Psicomotricità …</a:t>
          </a:r>
          <a:endParaRPr lang="it-IT" sz="1200" b="1" dirty="0">
            <a:solidFill>
              <a:schemeClr val="tx1"/>
            </a:solidFill>
          </a:endParaRPr>
        </a:p>
      </dgm:t>
    </dgm:pt>
    <dgm:pt modelId="{7D246B8C-6E07-4FF8-A2D6-B2AC75499043}" type="parTrans" cxnId="{8210BD3C-6FDE-47CD-9622-E9F18231D61F}">
      <dgm:prSet/>
      <dgm:spPr/>
      <dgm:t>
        <a:bodyPr/>
        <a:lstStyle/>
        <a:p>
          <a:endParaRPr lang="it-IT"/>
        </a:p>
      </dgm:t>
    </dgm:pt>
    <dgm:pt modelId="{2C7F0E99-37C3-416A-BF93-6D755676FE0C}" type="sibTrans" cxnId="{8210BD3C-6FDE-47CD-9622-E9F18231D61F}">
      <dgm:prSet/>
      <dgm:spPr/>
      <dgm:t>
        <a:bodyPr/>
        <a:lstStyle/>
        <a:p>
          <a:endParaRPr lang="it-IT"/>
        </a:p>
      </dgm:t>
    </dgm:pt>
    <dgm:pt modelId="{7FE11E69-9644-462C-B632-BCCCE5669C3F}" type="pres">
      <dgm:prSet presAssocID="{D9E952CB-FD8C-4107-9368-8715D0C886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A68162-85AF-4879-9A5D-D90370D534FE}" type="pres">
      <dgm:prSet presAssocID="{D59CA779-32B3-436B-BD6B-B32F88FBEB1A}" presName="node" presStyleLbl="node1" presStyleIdx="0" presStyleCnt="7" custScaleX="12404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5777DBC-C35F-4BB6-A10F-458FDF58BA3E}" type="pres">
      <dgm:prSet presAssocID="{E53FCC66-3166-421D-8305-1CAE10F645CB}" presName="sibTrans" presStyleCnt="0"/>
      <dgm:spPr/>
    </dgm:pt>
    <dgm:pt modelId="{7294A825-9CD2-4AFF-AF48-F34CE664A921}" type="pres">
      <dgm:prSet presAssocID="{4EBD55BE-6DD4-4E47-9281-2F82C0F1CB1D}" presName="node" presStyleLbl="node1" presStyleIdx="1" presStyleCnt="7" custScaleX="12490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DDFE468-27F3-43B9-8E3F-55D4CE808BC6}" type="pres">
      <dgm:prSet presAssocID="{55F5F31C-36FF-4147-8FF6-5CC1F8C71B4C}" presName="sibTrans" presStyleCnt="0"/>
      <dgm:spPr/>
    </dgm:pt>
    <dgm:pt modelId="{2227DB6A-747D-4B4D-9757-9F31C38C8458}" type="pres">
      <dgm:prSet presAssocID="{00EDC4BA-3DB7-4E13-BBFB-6811D02FF948}" presName="node" presStyleLbl="node1" presStyleIdx="2" presStyleCnt="7" custScaleX="115169" custLinFactNeighborX="36169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492EA21-35E1-4306-B034-41BDF7159A59}" type="pres">
      <dgm:prSet presAssocID="{8A734FC1-EC33-410F-8B40-147DF2B2986E}" presName="sibTrans" presStyleCnt="0"/>
      <dgm:spPr/>
    </dgm:pt>
    <dgm:pt modelId="{99BD33A8-B7FA-4B21-B9B5-A4F52006FFF5}" type="pres">
      <dgm:prSet presAssocID="{B87AFEFF-8558-4F67-8711-BD6B67848E57}" presName="node" presStyleLbl="node1" presStyleIdx="3" presStyleCnt="7" custScaleX="1524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B57F61-9AF3-407A-BA3E-EEA6705074CD}" type="pres">
      <dgm:prSet presAssocID="{E28B3BF6-FC96-4DCF-9977-26BCAA98E424}" presName="sibTrans" presStyleCnt="0"/>
      <dgm:spPr/>
    </dgm:pt>
    <dgm:pt modelId="{317AC57C-1A09-4CA7-B6D6-4B57C1337EFE}" type="pres">
      <dgm:prSet presAssocID="{3CAF38A4-46C5-47A2-9261-E1B0259917E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28927AB-EB81-4F94-AFFC-FC0AF188B1F8}" type="pres">
      <dgm:prSet presAssocID="{2C7F0E99-37C3-416A-BF93-6D755676FE0C}" presName="sibTrans" presStyleCnt="0"/>
      <dgm:spPr/>
    </dgm:pt>
    <dgm:pt modelId="{C329FDB8-6E72-41B6-8404-277328418A5B}" type="pres">
      <dgm:prSet presAssocID="{0FBD870B-A6F5-4BEA-B66C-FD199DB0AD40}" presName="node" presStyleLbl="node1" presStyleIdx="5" presStyleCnt="7" custScaleX="11710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2F3861-E727-40D7-A3C7-564390CCA8FD}" type="pres">
      <dgm:prSet presAssocID="{AD8BD7DB-F91A-4D13-9609-C61362BF6248}" presName="sibTrans" presStyleCnt="0"/>
      <dgm:spPr/>
    </dgm:pt>
    <dgm:pt modelId="{9941414A-786D-42A0-8513-DB92B967CAA1}" type="pres">
      <dgm:prSet presAssocID="{D6A93878-9E35-4D71-A60B-818783EC9963}" presName="node" presStyleLbl="node1" presStyleIdx="6" presStyleCnt="7" custScaleX="131122" custLinFactNeighborX="-34311" custLinFactNeighborY="-708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D5E246E-B530-4BCE-8BA4-0CF1B4CE6C28}" srcId="{4EBD55BE-6DD4-4E47-9281-2F82C0F1CB1D}" destId="{5E355AAF-ECE4-43E5-8B5E-625F8314D02F}" srcOrd="1" destOrd="0" parTransId="{CCAE80AF-AB6A-4098-B10C-0A5266843217}" sibTransId="{3A954638-0572-4BEA-9D9E-2A4ACD215D96}"/>
    <dgm:cxn modelId="{F420CF7F-8E9A-4FB3-A174-3E44A8DDA64A}" type="presOf" srcId="{0FBD870B-A6F5-4BEA-B66C-FD199DB0AD40}" destId="{C329FDB8-6E72-41B6-8404-277328418A5B}" srcOrd="0" destOrd="0" presId="urn:microsoft.com/office/officeart/2005/8/layout/hList6"/>
    <dgm:cxn modelId="{C9885625-4E46-4C97-91F6-3BDF4B358612}" type="presOf" srcId="{35198E9C-DE1E-44C3-8CE1-063519206026}" destId="{99A68162-85AF-4879-9A5D-D90370D534FE}" srcOrd="0" destOrd="3" presId="urn:microsoft.com/office/officeart/2005/8/layout/hList6"/>
    <dgm:cxn modelId="{66AC8EFE-C009-464F-952C-B3572479A478}" srcId="{D6A93878-9E35-4D71-A60B-818783EC9963}" destId="{FC019F6F-DA70-4970-AD2B-E6A52818D47B}" srcOrd="4" destOrd="0" parTransId="{0E55C92F-0888-4B57-9FF6-98209FFB3D3E}" sibTransId="{EC598CE8-BE32-4442-BE44-8BA285F01796}"/>
    <dgm:cxn modelId="{9A283983-BEA4-45CB-8928-7D3CEF90D20C}" srcId="{D9E952CB-FD8C-4107-9368-8715D0C8864F}" destId="{D59CA779-32B3-436B-BD6B-B32F88FBEB1A}" srcOrd="0" destOrd="0" parTransId="{494B253F-26A6-4B3E-9A45-4727CF2E7111}" sibTransId="{E53FCC66-3166-421D-8305-1CAE10F645CB}"/>
    <dgm:cxn modelId="{75430740-C81D-47E9-A547-CD1FFC853007}" type="presOf" srcId="{25A4AB6C-487C-4F4D-A0E0-EB71C93B0456}" destId="{9941414A-786D-42A0-8513-DB92B967CAA1}" srcOrd="0" destOrd="2" presId="urn:microsoft.com/office/officeart/2005/8/layout/hList6"/>
    <dgm:cxn modelId="{008FA864-D8C7-4FA8-BEA3-0B41AFB2255F}" srcId="{D9E952CB-FD8C-4107-9368-8715D0C8864F}" destId="{4EBD55BE-6DD4-4E47-9281-2F82C0F1CB1D}" srcOrd="1" destOrd="0" parTransId="{B1B8350D-2DD8-4DBA-9691-90D7792D3BB1}" sibTransId="{55F5F31C-36FF-4147-8FF6-5CC1F8C71B4C}"/>
    <dgm:cxn modelId="{31271385-DD1E-41B5-8130-C561D6D50B0A}" type="presOf" srcId="{1DB19B5D-64D9-4F4B-856D-C0237BF21092}" destId="{9941414A-786D-42A0-8513-DB92B967CAA1}" srcOrd="0" destOrd="3" presId="urn:microsoft.com/office/officeart/2005/8/layout/hList6"/>
    <dgm:cxn modelId="{FECD43AE-9232-4E75-9DB2-6C7AEBABBA26}" srcId="{D59CA779-32B3-436B-BD6B-B32F88FBEB1A}" destId="{35198E9C-DE1E-44C3-8CE1-063519206026}" srcOrd="2" destOrd="0" parTransId="{AAC581D2-C1D6-49F6-B26F-F1FEA0A06D47}" sibTransId="{B21CD1DE-FBE3-4496-83EF-CBF302A65464}"/>
    <dgm:cxn modelId="{99641BFD-F92A-49C6-A3A1-345D19A4CFE2}" srcId="{D9E952CB-FD8C-4107-9368-8715D0C8864F}" destId="{00EDC4BA-3DB7-4E13-BBFB-6811D02FF948}" srcOrd="2" destOrd="0" parTransId="{8F8DCD22-D12A-48DE-9274-BFC15411E401}" sibTransId="{8A734FC1-EC33-410F-8B40-147DF2B2986E}"/>
    <dgm:cxn modelId="{B44FCF9B-7EEB-4287-9B8F-913DDBD2174B}" srcId="{D6A93878-9E35-4D71-A60B-818783EC9963}" destId="{25A4AB6C-487C-4F4D-A0E0-EB71C93B0456}" srcOrd="1" destOrd="0" parTransId="{653E4A1C-0CFB-4C95-A4A3-55424386B83B}" sibTransId="{32D51389-FD8C-4C38-B051-BC5C40E92315}"/>
    <dgm:cxn modelId="{59B36F84-A0C8-49AE-BBF2-8BFD904CBC23}" srcId="{D59CA779-32B3-436B-BD6B-B32F88FBEB1A}" destId="{4A6789DB-5BBC-442E-B759-3D1CE95D9FB1}" srcOrd="1" destOrd="0" parTransId="{A55902BC-FF44-4F62-9B1E-551E1AA67F5F}" sibTransId="{FEB0488D-64FB-4171-B357-E69390515C8A}"/>
    <dgm:cxn modelId="{64772984-8510-4987-9BDD-DD167C495CA3}" type="presOf" srcId="{5E4CDF93-E488-4724-95E4-50C718CA818C}" destId="{9941414A-786D-42A0-8513-DB92B967CAA1}" srcOrd="0" destOrd="4" presId="urn:microsoft.com/office/officeart/2005/8/layout/hList6"/>
    <dgm:cxn modelId="{E276EC82-DA91-475C-B0D7-56E91C4C0DF3}" type="presOf" srcId="{F1DD7386-06E2-467B-909E-7A637AC6DD1A}" destId="{9941414A-786D-42A0-8513-DB92B967CAA1}" srcOrd="0" destOrd="1" presId="urn:microsoft.com/office/officeart/2005/8/layout/hList6"/>
    <dgm:cxn modelId="{E503A3E2-F012-4716-ACE9-812534715CDA}" srcId="{D6A93878-9E35-4D71-A60B-818783EC9963}" destId="{F1DD7386-06E2-467B-909E-7A637AC6DD1A}" srcOrd="0" destOrd="0" parTransId="{10F3DCE0-9A45-4C4C-802F-F5F73D4FA93E}" sibTransId="{88368876-8D16-4E15-83A8-CFFB13BCA640}"/>
    <dgm:cxn modelId="{A17A3E26-3A4C-4ACD-852F-9F89BD9B9876}" type="presOf" srcId="{3CAF38A4-46C5-47A2-9261-E1B0259917ED}" destId="{317AC57C-1A09-4CA7-B6D6-4B57C1337EFE}" srcOrd="0" destOrd="0" presId="urn:microsoft.com/office/officeart/2005/8/layout/hList6"/>
    <dgm:cxn modelId="{F1F633FA-261D-4C84-972A-DDC62A3A1546}" type="presOf" srcId="{D6A93878-9E35-4D71-A60B-818783EC9963}" destId="{9941414A-786D-42A0-8513-DB92B967CAA1}" srcOrd="0" destOrd="0" presId="urn:microsoft.com/office/officeart/2005/8/layout/hList6"/>
    <dgm:cxn modelId="{1506BB69-61B5-4494-9AF9-A0FC71CDDFD0}" type="presOf" srcId="{B87AFEFF-8558-4F67-8711-BD6B67848E57}" destId="{99BD33A8-B7FA-4B21-B9B5-A4F52006FFF5}" srcOrd="0" destOrd="0" presId="urn:microsoft.com/office/officeart/2005/8/layout/hList6"/>
    <dgm:cxn modelId="{F4A84721-0537-458D-9D5A-FF582750321F}" type="presOf" srcId="{FC019F6F-DA70-4970-AD2B-E6A52818D47B}" destId="{9941414A-786D-42A0-8513-DB92B967CAA1}" srcOrd="0" destOrd="5" presId="urn:microsoft.com/office/officeart/2005/8/layout/hList6"/>
    <dgm:cxn modelId="{7B800AC2-55AC-4F3E-9D0B-DEAB789E6079}" srcId="{D9E952CB-FD8C-4107-9368-8715D0C8864F}" destId="{0FBD870B-A6F5-4BEA-B66C-FD199DB0AD40}" srcOrd="5" destOrd="0" parTransId="{75B95E5D-C87B-46A0-B776-314C346A6137}" sibTransId="{AD8BD7DB-F91A-4D13-9609-C61362BF6248}"/>
    <dgm:cxn modelId="{DB512958-B009-47A0-9433-B735EAEDEAEF}" type="presOf" srcId="{5E355AAF-ECE4-43E5-8B5E-625F8314D02F}" destId="{7294A825-9CD2-4AFF-AF48-F34CE664A921}" srcOrd="0" destOrd="2" presId="urn:microsoft.com/office/officeart/2005/8/layout/hList6"/>
    <dgm:cxn modelId="{332B271C-FDC7-440A-BB10-C1DD5A299CAD}" srcId="{D9E952CB-FD8C-4107-9368-8715D0C8864F}" destId="{B87AFEFF-8558-4F67-8711-BD6B67848E57}" srcOrd="3" destOrd="0" parTransId="{74AF5D84-34DA-4678-B3DB-932E7391E4BB}" sibTransId="{E28B3BF6-FC96-4DCF-9977-26BCAA98E424}"/>
    <dgm:cxn modelId="{BE1D03C2-2162-480A-B7D0-0F7AD118ADC7}" srcId="{D6A93878-9E35-4D71-A60B-818783EC9963}" destId="{5E4CDF93-E488-4724-95E4-50C718CA818C}" srcOrd="3" destOrd="0" parTransId="{0A3E808D-0320-4235-8CA6-01C715B530C8}" sibTransId="{B1CB1908-E242-43CA-A8CB-968C76CCE3AD}"/>
    <dgm:cxn modelId="{C766B529-30B0-4814-AF5D-D95C04E1E47C}" srcId="{D9E952CB-FD8C-4107-9368-8715D0C8864F}" destId="{D6A93878-9E35-4D71-A60B-818783EC9963}" srcOrd="6" destOrd="0" parTransId="{34974293-D73D-414E-B9C9-42B8432D66FA}" sibTransId="{9441FA47-9360-4D10-AF14-41D31D067912}"/>
    <dgm:cxn modelId="{A6813F84-A50B-43BF-A498-2F5A46A3DD41}" srcId="{D6A93878-9E35-4D71-A60B-818783EC9963}" destId="{1DB19B5D-64D9-4F4B-856D-C0237BF21092}" srcOrd="2" destOrd="0" parTransId="{AF007B0C-C584-42AD-B515-78BBC07A3830}" sibTransId="{9C068CCF-303D-4250-A995-13CEAD1097F7}"/>
    <dgm:cxn modelId="{E7254040-8D52-44EC-87CC-9BD798E09B32}" type="presOf" srcId="{00EDC4BA-3DB7-4E13-BBFB-6811D02FF948}" destId="{2227DB6A-747D-4B4D-9757-9F31C38C8458}" srcOrd="0" destOrd="0" presId="urn:microsoft.com/office/officeart/2005/8/layout/hList6"/>
    <dgm:cxn modelId="{8210BD3C-6FDE-47CD-9622-E9F18231D61F}" srcId="{D9E952CB-FD8C-4107-9368-8715D0C8864F}" destId="{3CAF38A4-46C5-47A2-9261-E1B0259917ED}" srcOrd="4" destOrd="0" parTransId="{7D246B8C-6E07-4FF8-A2D6-B2AC75499043}" sibTransId="{2C7F0E99-37C3-416A-BF93-6D755676FE0C}"/>
    <dgm:cxn modelId="{BB1C344D-FCE1-4996-9D8A-01A40832E699}" type="presOf" srcId="{D59CA779-32B3-436B-BD6B-B32F88FBEB1A}" destId="{99A68162-85AF-4879-9A5D-D90370D534FE}" srcOrd="0" destOrd="0" presId="urn:microsoft.com/office/officeart/2005/8/layout/hList6"/>
    <dgm:cxn modelId="{86E80CC3-42B3-4C15-9164-DB1A3B4B300D}" srcId="{D59CA779-32B3-436B-BD6B-B32F88FBEB1A}" destId="{7DAD3B18-FF2A-4ECB-9520-F70E1D3CCD58}" srcOrd="4" destOrd="0" parTransId="{1BD30506-BA2A-4138-A61E-10643DF011EF}" sibTransId="{EF0EC900-7FDD-404D-8558-7439B2F6F4FC}"/>
    <dgm:cxn modelId="{A3FB3DA1-503C-4665-9F5A-3852018C23EB}" type="presOf" srcId="{018DB24D-BB08-4DE9-8D0B-71700B4E8E69}" destId="{99A68162-85AF-4879-9A5D-D90370D534FE}" srcOrd="0" destOrd="1" presId="urn:microsoft.com/office/officeart/2005/8/layout/hList6"/>
    <dgm:cxn modelId="{4F5297A7-F90C-4F1E-9062-50022FFA34D3}" type="presOf" srcId="{A8EF0014-D5E9-40DB-B05E-B8CC09B459AF}" destId="{7294A825-9CD2-4AFF-AF48-F34CE664A921}" srcOrd="0" destOrd="1" presId="urn:microsoft.com/office/officeart/2005/8/layout/hList6"/>
    <dgm:cxn modelId="{0251E86C-C95F-45DE-A784-72D0F17299F6}" type="presOf" srcId="{4EBD55BE-6DD4-4E47-9281-2F82C0F1CB1D}" destId="{7294A825-9CD2-4AFF-AF48-F34CE664A921}" srcOrd="0" destOrd="0" presId="urn:microsoft.com/office/officeart/2005/8/layout/hList6"/>
    <dgm:cxn modelId="{4D6855C0-B078-455F-BBB6-79A4EA27F1FF}" type="presOf" srcId="{D9E952CB-FD8C-4107-9368-8715D0C8864F}" destId="{7FE11E69-9644-462C-B632-BCCCE5669C3F}" srcOrd="0" destOrd="0" presId="urn:microsoft.com/office/officeart/2005/8/layout/hList6"/>
    <dgm:cxn modelId="{CA7EAD42-A149-48C0-A31C-BA2E9DAE1E66}" type="presOf" srcId="{9D940BE4-910B-4A3F-B52D-9E71771746CD}" destId="{99A68162-85AF-4879-9A5D-D90370D534FE}" srcOrd="0" destOrd="4" presId="urn:microsoft.com/office/officeart/2005/8/layout/hList6"/>
    <dgm:cxn modelId="{C9616A3F-43FD-4102-A5B2-F64F686EB052}" srcId="{D59CA779-32B3-436B-BD6B-B32F88FBEB1A}" destId="{018DB24D-BB08-4DE9-8D0B-71700B4E8E69}" srcOrd="0" destOrd="0" parTransId="{635A78F1-4357-4817-AC6A-383BBABB14A3}" sibTransId="{41B8BE6D-85CB-4962-8A01-E22268A5FD15}"/>
    <dgm:cxn modelId="{04B8F4C5-AF6E-44FF-B593-CE12259DBD2C}" srcId="{4EBD55BE-6DD4-4E47-9281-2F82C0F1CB1D}" destId="{A8EF0014-D5E9-40DB-B05E-B8CC09B459AF}" srcOrd="0" destOrd="0" parTransId="{FF1C3501-DE96-4AE1-89F2-D2FC9255FAE8}" sibTransId="{EB3C40F5-1CB5-4736-976D-E88B29D6C9ED}"/>
    <dgm:cxn modelId="{20289D5C-EC32-43D7-A4B7-4BA45D897DCF}" type="presOf" srcId="{4A6789DB-5BBC-442E-B759-3D1CE95D9FB1}" destId="{99A68162-85AF-4879-9A5D-D90370D534FE}" srcOrd="0" destOrd="2" presId="urn:microsoft.com/office/officeart/2005/8/layout/hList6"/>
    <dgm:cxn modelId="{6A9EAF5C-07B6-4E40-B981-2002644BE7CD}" srcId="{D59CA779-32B3-436B-BD6B-B32F88FBEB1A}" destId="{9D940BE4-910B-4A3F-B52D-9E71771746CD}" srcOrd="3" destOrd="0" parTransId="{F102BB68-924F-4A06-9256-26FECA558C45}" sibTransId="{8A2056FB-C80E-461E-8042-40E447F54B05}"/>
    <dgm:cxn modelId="{C5F2EFC9-CAA2-44E3-BDBF-CFD5E1670010}" type="presOf" srcId="{7DAD3B18-FF2A-4ECB-9520-F70E1D3CCD58}" destId="{99A68162-85AF-4879-9A5D-D90370D534FE}" srcOrd="0" destOrd="5" presId="urn:microsoft.com/office/officeart/2005/8/layout/hList6"/>
    <dgm:cxn modelId="{538126DD-6EB8-44A9-8C0D-219975472E57}" type="presParOf" srcId="{7FE11E69-9644-462C-B632-BCCCE5669C3F}" destId="{99A68162-85AF-4879-9A5D-D90370D534FE}" srcOrd="0" destOrd="0" presId="urn:microsoft.com/office/officeart/2005/8/layout/hList6"/>
    <dgm:cxn modelId="{12477A72-DA71-40D6-8022-98474D9E4839}" type="presParOf" srcId="{7FE11E69-9644-462C-B632-BCCCE5669C3F}" destId="{15777DBC-C35F-4BB6-A10F-458FDF58BA3E}" srcOrd="1" destOrd="0" presId="urn:microsoft.com/office/officeart/2005/8/layout/hList6"/>
    <dgm:cxn modelId="{AF712A71-B6E0-4160-B229-1B1CC1E60FD6}" type="presParOf" srcId="{7FE11E69-9644-462C-B632-BCCCE5669C3F}" destId="{7294A825-9CD2-4AFF-AF48-F34CE664A921}" srcOrd="2" destOrd="0" presId="urn:microsoft.com/office/officeart/2005/8/layout/hList6"/>
    <dgm:cxn modelId="{851640F0-4164-49D2-91BC-0F6CD287146A}" type="presParOf" srcId="{7FE11E69-9644-462C-B632-BCCCE5669C3F}" destId="{3DDFE468-27F3-43B9-8E3F-55D4CE808BC6}" srcOrd="3" destOrd="0" presId="urn:microsoft.com/office/officeart/2005/8/layout/hList6"/>
    <dgm:cxn modelId="{4D99DD75-C8A1-4191-8E1B-E5611B946BC6}" type="presParOf" srcId="{7FE11E69-9644-462C-B632-BCCCE5669C3F}" destId="{2227DB6A-747D-4B4D-9757-9F31C38C8458}" srcOrd="4" destOrd="0" presId="urn:microsoft.com/office/officeart/2005/8/layout/hList6"/>
    <dgm:cxn modelId="{15A10166-4C80-4782-9975-AB8DA8E59305}" type="presParOf" srcId="{7FE11E69-9644-462C-B632-BCCCE5669C3F}" destId="{3492EA21-35E1-4306-B034-41BDF7159A59}" srcOrd="5" destOrd="0" presId="urn:microsoft.com/office/officeart/2005/8/layout/hList6"/>
    <dgm:cxn modelId="{866CABBB-1409-443D-8DBE-2AEAECFE0E13}" type="presParOf" srcId="{7FE11E69-9644-462C-B632-BCCCE5669C3F}" destId="{99BD33A8-B7FA-4B21-B9B5-A4F52006FFF5}" srcOrd="6" destOrd="0" presId="urn:microsoft.com/office/officeart/2005/8/layout/hList6"/>
    <dgm:cxn modelId="{75E01372-2E16-486A-840D-0346F7541659}" type="presParOf" srcId="{7FE11E69-9644-462C-B632-BCCCE5669C3F}" destId="{ACB57F61-9AF3-407A-BA3E-EEA6705074CD}" srcOrd="7" destOrd="0" presId="urn:microsoft.com/office/officeart/2005/8/layout/hList6"/>
    <dgm:cxn modelId="{E36906B5-C71C-436F-9EEA-0525B4B6C463}" type="presParOf" srcId="{7FE11E69-9644-462C-B632-BCCCE5669C3F}" destId="{317AC57C-1A09-4CA7-B6D6-4B57C1337EFE}" srcOrd="8" destOrd="0" presId="urn:microsoft.com/office/officeart/2005/8/layout/hList6"/>
    <dgm:cxn modelId="{39F4F94D-1B57-4413-A418-AE074EE60D92}" type="presParOf" srcId="{7FE11E69-9644-462C-B632-BCCCE5669C3F}" destId="{928927AB-EB81-4F94-AFFC-FC0AF188B1F8}" srcOrd="9" destOrd="0" presId="urn:microsoft.com/office/officeart/2005/8/layout/hList6"/>
    <dgm:cxn modelId="{64D4F045-7B46-4B78-AF27-FEDA95570989}" type="presParOf" srcId="{7FE11E69-9644-462C-B632-BCCCE5669C3F}" destId="{C329FDB8-6E72-41B6-8404-277328418A5B}" srcOrd="10" destOrd="0" presId="urn:microsoft.com/office/officeart/2005/8/layout/hList6"/>
    <dgm:cxn modelId="{7C90DF88-AB82-4BBD-AE3F-86238B1A4E83}" type="presParOf" srcId="{7FE11E69-9644-462C-B632-BCCCE5669C3F}" destId="{6E2F3861-E727-40D7-A3C7-564390CCA8FD}" srcOrd="11" destOrd="0" presId="urn:microsoft.com/office/officeart/2005/8/layout/hList6"/>
    <dgm:cxn modelId="{21C654FF-26CB-4F61-BDB3-CAF9953A6618}" type="presParOf" srcId="{7FE11E69-9644-462C-B632-BCCCE5669C3F}" destId="{9941414A-786D-42A0-8513-DB92B967CAA1}" srcOrd="1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043DD2-EF91-4F8F-B400-C44D428C936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DDE614C-CA41-4472-AA97-0DE4E5609F18}">
      <dgm:prSet phldrT="[Testo]" custT="1"/>
      <dgm:spPr/>
      <dgm:t>
        <a:bodyPr/>
        <a:lstStyle/>
        <a:p>
          <a:r>
            <a:rPr lang="it-IT" sz="1200" b="1" dirty="0" smtClean="0"/>
            <a:t>Integrazione fra più tematiche attinenti alle aree d’intervento</a:t>
          </a:r>
          <a:endParaRPr lang="it-IT" sz="1200" b="1" dirty="0"/>
        </a:p>
      </dgm:t>
    </dgm:pt>
    <dgm:pt modelId="{A308511C-56A3-43A0-8AE6-7F856A394A47}" type="parTrans" cxnId="{BE09BEB9-4D5E-43B0-AB1D-51FD50248B7B}">
      <dgm:prSet/>
      <dgm:spPr/>
      <dgm:t>
        <a:bodyPr/>
        <a:lstStyle/>
        <a:p>
          <a:endParaRPr lang="it-IT"/>
        </a:p>
      </dgm:t>
    </dgm:pt>
    <dgm:pt modelId="{2444C2A1-E5E1-46F1-86E8-C63B0942F711}" type="sibTrans" cxnId="{BE09BEB9-4D5E-43B0-AB1D-51FD50248B7B}">
      <dgm:prSet/>
      <dgm:spPr/>
      <dgm:t>
        <a:bodyPr/>
        <a:lstStyle/>
        <a:p>
          <a:endParaRPr lang="it-IT"/>
        </a:p>
      </dgm:t>
    </dgm:pt>
    <dgm:pt modelId="{8E4BBA25-F237-4F91-8710-84650E92A176}">
      <dgm:prSet phldrT="[Testo]" custT="1"/>
      <dgm:spPr/>
      <dgm:t>
        <a:bodyPr/>
        <a:lstStyle/>
        <a:p>
          <a:r>
            <a:rPr lang="it-IT" sz="1200" b="1" dirty="0" smtClean="0"/>
            <a:t>Trasversalità e interdisciplinarietà</a:t>
          </a:r>
          <a:endParaRPr lang="it-IT" sz="1200" b="1" dirty="0"/>
        </a:p>
      </dgm:t>
    </dgm:pt>
    <dgm:pt modelId="{2C8DA6C3-3952-45C3-90B5-6BE88FE3D327}" type="parTrans" cxnId="{2C2B85B6-6F15-4E93-B778-96995C8540AB}">
      <dgm:prSet/>
      <dgm:spPr/>
      <dgm:t>
        <a:bodyPr/>
        <a:lstStyle/>
        <a:p>
          <a:endParaRPr lang="it-IT"/>
        </a:p>
      </dgm:t>
    </dgm:pt>
    <dgm:pt modelId="{467978F4-9C69-485D-9313-77178B04F142}" type="sibTrans" cxnId="{2C2B85B6-6F15-4E93-B778-96995C8540AB}">
      <dgm:prSet/>
      <dgm:spPr/>
      <dgm:t>
        <a:bodyPr/>
        <a:lstStyle/>
        <a:p>
          <a:endParaRPr lang="it-IT"/>
        </a:p>
      </dgm:t>
    </dgm:pt>
    <dgm:pt modelId="{C7E6E70C-7B2C-41B2-B15E-10921D3C1953}">
      <dgm:prSet phldrT="[Testo]" custT="1"/>
      <dgm:spPr/>
      <dgm:t>
        <a:bodyPr/>
        <a:lstStyle/>
        <a:p>
          <a:r>
            <a:rPr lang="it-IT" sz="1200" b="1" dirty="0" smtClean="0"/>
            <a:t>Innovazione dell’impianto curricolare</a:t>
          </a:r>
          <a:endParaRPr lang="it-IT" sz="1200" b="1" dirty="0"/>
        </a:p>
      </dgm:t>
    </dgm:pt>
    <dgm:pt modelId="{095A556D-41F5-4B82-9DFF-11D84B6A6B0B}" type="parTrans" cxnId="{6830438E-8B34-4695-A0EB-FB0D2CADDD26}">
      <dgm:prSet/>
      <dgm:spPr/>
      <dgm:t>
        <a:bodyPr/>
        <a:lstStyle/>
        <a:p>
          <a:endParaRPr lang="it-IT"/>
        </a:p>
      </dgm:t>
    </dgm:pt>
    <dgm:pt modelId="{EADFAC16-2924-4F44-BAFA-DFE1BBDFA7E9}" type="sibTrans" cxnId="{6830438E-8B34-4695-A0EB-FB0D2CADDD26}">
      <dgm:prSet/>
      <dgm:spPr/>
      <dgm:t>
        <a:bodyPr/>
        <a:lstStyle/>
        <a:p>
          <a:endParaRPr lang="it-IT"/>
        </a:p>
      </dgm:t>
    </dgm:pt>
    <dgm:pt modelId="{79C7C0FA-2CA7-4CF9-9F94-3DB91FA196FE}">
      <dgm:prSet phldrT="[Testo]" custT="1"/>
      <dgm:spPr/>
      <dgm:t>
        <a:bodyPr/>
        <a:lstStyle/>
        <a:p>
          <a:r>
            <a:rPr lang="it-IT" sz="1200" b="1" dirty="0" smtClean="0"/>
            <a:t>Ampiezza del target di riferimento dei destinatari</a:t>
          </a:r>
          <a:endParaRPr lang="it-IT" sz="1200" b="1" dirty="0"/>
        </a:p>
      </dgm:t>
    </dgm:pt>
    <dgm:pt modelId="{53E3C9E7-0001-4368-A162-2EEB682E813D}" type="parTrans" cxnId="{E36F0F64-06FD-4B5F-811E-4387A5D874EF}">
      <dgm:prSet/>
      <dgm:spPr/>
      <dgm:t>
        <a:bodyPr/>
        <a:lstStyle/>
        <a:p>
          <a:endParaRPr lang="it-IT"/>
        </a:p>
      </dgm:t>
    </dgm:pt>
    <dgm:pt modelId="{0F6D77BE-FE13-4C9A-942D-69D91E1BB52F}" type="sibTrans" cxnId="{E36F0F64-06FD-4B5F-811E-4387A5D874EF}">
      <dgm:prSet/>
      <dgm:spPr/>
      <dgm:t>
        <a:bodyPr/>
        <a:lstStyle/>
        <a:p>
          <a:endParaRPr lang="it-IT"/>
        </a:p>
      </dgm:t>
    </dgm:pt>
    <dgm:pt modelId="{88F7D2D6-5DA6-4943-BEF4-8BEE0ED01ADD}">
      <dgm:prSet phldrT="[Testo]" custT="1"/>
      <dgm:spPr/>
      <dgm:t>
        <a:bodyPr/>
        <a:lstStyle/>
        <a:p>
          <a:r>
            <a:rPr lang="it-IT" sz="1200" b="1" dirty="0" smtClean="0"/>
            <a:t>Presenza di un piano di valutazione. Raccolta e documentazione delle  </a:t>
          </a:r>
          <a:r>
            <a:rPr lang="it-IT" sz="1200" b="1" u="sng" dirty="0" smtClean="0"/>
            <a:t>buone  pratiche </a:t>
          </a:r>
          <a:r>
            <a:rPr lang="it-IT" sz="1200" b="1" dirty="0" smtClean="0"/>
            <a:t>per promuovere la diffusione e la riproducibilità</a:t>
          </a:r>
          <a:endParaRPr lang="it-IT" sz="1200" b="1" dirty="0"/>
        </a:p>
      </dgm:t>
    </dgm:pt>
    <dgm:pt modelId="{D546BBC9-27A4-4045-ADC2-E0FFFB9A3E38}" type="parTrans" cxnId="{C261FC21-F227-4C13-A960-B26847687957}">
      <dgm:prSet/>
      <dgm:spPr/>
      <dgm:t>
        <a:bodyPr/>
        <a:lstStyle/>
        <a:p>
          <a:endParaRPr lang="it-IT"/>
        </a:p>
      </dgm:t>
    </dgm:pt>
    <dgm:pt modelId="{0328BDD0-0500-42D4-A8DF-64C8C6ACEE81}" type="sibTrans" cxnId="{C261FC21-F227-4C13-A960-B26847687957}">
      <dgm:prSet/>
      <dgm:spPr/>
      <dgm:t>
        <a:bodyPr/>
        <a:lstStyle/>
        <a:p>
          <a:endParaRPr lang="it-IT"/>
        </a:p>
      </dgm:t>
    </dgm:pt>
    <dgm:pt modelId="{4B61D276-86DD-44B4-A974-19CE6AB2898B}">
      <dgm:prSet phldrT="[Testo]"/>
      <dgm:spPr/>
      <dgm:t>
        <a:bodyPr/>
        <a:lstStyle/>
        <a:p>
          <a:endParaRPr lang="it-IT"/>
        </a:p>
      </dgm:t>
    </dgm:pt>
    <dgm:pt modelId="{1940E394-4FA3-4CBF-AE18-BBA78ECE71CB}" type="parTrans" cxnId="{0FF44DAB-2F05-4965-A338-F56A53150290}">
      <dgm:prSet/>
      <dgm:spPr/>
      <dgm:t>
        <a:bodyPr/>
        <a:lstStyle/>
        <a:p>
          <a:endParaRPr lang="it-IT"/>
        </a:p>
      </dgm:t>
    </dgm:pt>
    <dgm:pt modelId="{05FCFE83-2112-4E62-AD96-B0E36975BF22}" type="sibTrans" cxnId="{0FF44DAB-2F05-4965-A338-F56A53150290}">
      <dgm:prSet/>
      <dgm:spPr/>
      <dgm:t>
        <a:bodyPr/>
        <a:lstStyle/>
        <a:p>
          <a:endParaRPr lang="it-IT"/>
        </a:p>
      </dgm:t>
    </dgm:pt>
    <dgm:pt modelId="{11C011F4-4D05-4966-ADBF-1B8A668FFB7B}" type="pres">
      <dgm:prSet presAssocID="{04043DD2-EF91-4F8F-B400-C44D428C9360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C398976-20F2-4567-BCFB-B3F3E83F4181}" type="pres">
      <dgm:prSet presAssocID="{04043DD2-EF91-4F8F-B400-C44D428C9360}" presName="arrow" presStyleLbl="bgShp" presStyleIdx="0" presStyleCnt="1"/>
      <dgm:spPr/>
    </dgm:pt>
    <dgm:pt modelId="{C7EEA24B-EDD7-47F7-AF3B-6738EE7082FC}" type="pres">
      <dgm:prSet presAssocID="{04043DD2-EF91-4F8F-B400-C44D428C9360}" presName="arrowDiagram5" presStyleCnt="0"/>
      <dgm:spPr/>
    </dgm:pt>
    <dgm:pt modelId="{258DD8A1-5F08-477B-A651-1125AF6F8F4D}" type="pres">
      <dgm:prSet presAssocID="{DDDE614C-CA41-4472-AA97-0DE4E5609F18}" presName="bullet5a" presStyleLbl="node1" presStyleIdx="0" presStyleCnt="5" custScaleX="209590" custScaleY="254794" custLinFactNeighborX="-14700" custLinFactNeighborY="38860"/>
      <dgm:spPr/>
    </dgm:pt>
    <dgm:pt modelId="{0318DE89-26DF-4EA5-BD5A-1AC281CCAD15}" type="pres">
      <dgm:prSet presAssocID="{DDDE614C-CA41-4472-AA97-0DE4E5609F18}" presName="textBox5a" presStyleLbl="revTx" presStyleIdx="0" presStyleCnt="5" custScaleX="158223" custScaleY="64098" custLinFactNeighborX="-16220" custLinFactNeighborY="1622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475B73-2D86-48B8-861F-76CA16736C5A}" type="pres">
      <dgm:prSet presAssocID="{8E4BBA25-F237-4F91-8710-84650E92A176}" presName="bullet5b" presStyleLbl="node1" presStyleIdx="1" presStyleCnt="5" custScaleX="136165" custScaleY="149781" custLinFactX="-2444" custLinFactNeighborX="-100000" custLinFactNeighborY="85319"/>
      <dgm:spPr/>
    </dgm:pt>
    <dgm:pt modelId="{BCFA2B63-839C-4DA6-A2DA-2E78D20AF57C}" type="pres">
      <dgm:prSet presAssocID="{8E4BBA25-F237-4F91-8710-84650E92A176}" presName="textBox5b" presStyleLbl="revTx" presStyleIdx="1" presStyleCnt="5" custScaleX="143421" custScaleY="30674" custLinFactNeighborX="-7189" custLinFactNeighborY="-1283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4AF1689-7C8F-4E6C-B2E1-1E288F063A28}" type="pres">
      <dgm:prSet presAssocID="{C7E6E70C-7B2C-41B2-B15E-10921D3C1953}" presName="bullet5c" presStyleLbl="node1" presStyleIdx="2" presStyleCnt="5" custScaleX="122518" custScaleY="122517" custLinFactNeighborX="-99087" custLinFactNeighborY="40045"/>
      <dgm:spPr/>
    </dgm:pt>
    <dgm:pt modelId="{8200DFD7-4CAF-478B-9243-87D3BE39FA1F}" type="pres">
      <dgm:prSet presAssocID="{C7E6E70C-7B2C-41B2-B15E-10921D3C1953}" presName="textBox5c" presStyleLbl="revTx" presStyleIdx="2" presStyleCnt="5" custScaleY="21632" custLinFactNeighborX="-24465" custLinFactNeighborY="-2280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680E46D-E471-4DDA-ACC8-625486D97251}" type="pres">
      <dgm:prSet presAssocID="{79C7C0FA-2CA7-4CF9-9F94-3DB91FA196FE}" presName="bullet5d" presStyleLbl="node1" presStyleIdx="3" presStyleCnt="5" custScaleY="100000" custLinFactNeighborX="-89593" custLinFactNeighborY="-6752"/>
      <dgm:spPr/>
    </dgm:pt>
    <dgm:pt modelId="{1074A6B2-5677-4929-8BDB-101757366165}" type="pres">
      <dgm:prSet presAssocID="{79C7C0FA-2CA7-4CF9-9F94-3DB91FA196FE}" presName="textBox5d" presStyleLbl="revTx" presStyleIdx="3" presStyleCnt="5" custScaleX="124343" custScaleY="14980" custLinFactX="-6758" custLinFactNeighborX="-100000" custLinFactNeighborY="-6801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4262D3-1562-4886-A203-8DC67970AF5F}" type="pres">
      <dgm:prSet presAssocID="{88F7D2D6-5DA6-4943-BEF4-8BEE0ED01ADD}" presName="bullet5e" presStyleLbl="node1" presStyleIdx="4" presStyleCnt="5" custLinFactNeighborX="22299" custLinFactNeighborY="-21192"/>
      <dgm:spPr/>
      <dgm:t>
        <a:bodyPr/>
        <a:lstStyle/>
        <a:p>
          <a:endParaRPr lang="it-IT"/>
        </a:p>
      </dgm:t>
    </dgm:pt>
    <dgm:pt modelId="{09F084C7-07B4-413A-945D-C9445383BAFB}" type="pres">
      <dgm:prSet presAssocID="{88F7D2D6-5DA6-4943-BEF4-8BEE0ED01ADD}" presName="textBox5e" presStyleLbl="revTx" presStyleIdx="4" presStyleCnt="5" custScaleX="193723" custScaleY="38083" custLinFactNeighborX="-20756" custLinFactNeighborY="-83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261FC21-F227-4C13-A960-B26847687957}" srcId="{04043DD2-EF91-4F8F-B400-C44D428C9360}" destId="{88F7D2D6-5DA6-4943-BEF4-8BEE0ED01ADD}" srcOrd="4" destOrd="0" parTransId="{D546BBC9-27A4-4045-ADC2-E0FFFB9A3E38}" sibTransId="{0328BDD0-0500-42D4-A8DF-64C8C6ACEE81}"/>
    <dgm:cxn modelId="{6F6F8138-B4C2-46A1-A449-3779D67D600B}" type="presOf" srcId="{DDDE614C-CA41-4472-AA97-0DE4E5609F18}" destId="{0318DE89-26DF-4EA5-BD5A-1AC281CCAD15}" srcOrd="0" destOrd="0" presId="urn:microsoft.com/office/officeart/2005/8/layout/arrow2"/>
    <dgm:cxn modelId="{E36F0F64-06FD-4B5F-811E-4387A5D874EF}" srcId="{04043DD2-EF91-4F8F-B400-C44D428C9360}" destId="{79C7C0FA-2CA7-4CF9-9F94-3DB91FA196FE}" srcOrd="3" destOrd="0" parTransId="{53E3C9E7-0001-4368-A162-2EEB682E813D}" sibTransId="{0F6D77BE-FE13-4C9A-942D-69D91E1BB52F}"/>
    <dgm:cxn modelId="{901747B6-3BA7-487D-8604-475A3D4F9210}" type="presOf" srcId="{79C7C0FA-2CA7-4CF9-9F94-3DB91FA196FE}" destId="{1074A6B2-5677-4929-8BDB-101757366165}" srcOrd="0" destOrd="0" presId="urn:microsoft.com/office/officeart/2005/8/layout/arrow2"/>
    <dgm:cxn modelId="{4BA69963-838B-470C-9CA1-405E9A550437}" type="presOf" srcId="{8E4BBA25-F237-4F91-8710-84650E92A176}" destId="{BCFA2B63-839C-4DA6-A2DA-2E78D20AF57C}" srcOrd="0" destOrd="0" presId="urn:microsoft.com/office/officeart/2005/8/layout/arrow2"/>
    <dgm:cxn modelId="{09FB1BCF-BD57-43BB-A3A2-66262A4EA426}" type="presOf" srcId="{04043DD2-EF91-4F8F-B400-C44D428C9360}" destId="{11C011F4-4D05-4966-ADBF-1B8A668FFB7B}" srcOrd="0" destOrd="0" presId="urn:microsoft.com/office/officeart/2005/8/layout/arrow2"/>
    <dgm:cxn modelId="{BE09BEB9-4D5E-43B0-AB1D-51FD50248B7B}" srcId="{04043DD2-EF91-4F8F-B400-C44D428C9360}" destId="{DDDE614C-CA41-4472-AA97-0DE4E5609F18}" srcOrd="0" destOrd="0" parTransId="{A308511C-56A3-43A0-8AE6-7F856A394A47}" sibTransId="{2444C2A1-E5E1-46F1-86E8-C63B0942F711}"/>
    <dgm:cxn modelId="{0FF44DAB-2F05-4965-A338-F56A53150290}" srcId="{04043DD2-EF91-4F8F-B400-C44D428C9360}" destId="{4B61D276-86DD-44B4-A974-19CE6AB2898B}" srcOrd="5" destOrd="0" parTransId="{1940E394-4FA3-4CBF-AE18-BBA78ECE71CB}" sibTransId="{05FCFE83-2112-4E62-AD96-B0E36975BF22}"/>
    <dgm:cxn modelId="{2C2B85B6-6F15-4E93-B778-96995C8540AB}" srcId="{04043DD2-EF91-4F8F-B400-C44D428C9360}" destId="{8E4BBA25-F237-4F91-8710-84650E92A176}" srcOrd="1" destOrd="0" parTransId="{2C8DA6C3-3952-45C3-90B5-6BE88FE3D327}" sibTransId="{467978F4-9C69-485D-9313-77178B04F142}"/>
    <dgm:cxn modelId="{5ECE89B7-4B4A-4610-B50A-9FC665A4164B}" type="presOf" srcId="{88F7D2D6-5DA6-4943-BEF4-8BEE0ED01ADD}" destId="{09F084C7-07B4-413A-945D-C9445383BAFB}" srcOrd="0" destOrd="0" presId="urn:microsoft.com/office/officeart/2005/8/layout/arrow2"/>
    <dgm:cxn modelId="{AD85E2A5-764C-4771-9D56-D4C3D278B267}" type="presOf" srcId="{C7E6E70C-7B2C-41B2-B15E-10921D3C1953}" destId="{8200DFD7-4CAF-478B-9243-87D3BE39FA1F}" srcOrd="0" destOrd="0" presId="urn:microsoft.com/office/officeart/2005/8/layout/arrow2"/>
    <dgm:cxn modelId="{6830438E-8B34-4695-A0EB-FB0D2CADDD26}" srcId="{04043DD2-EF91-4F8F-B400-C44D428C9360}" destId="{C7E6E70C-7B2C-41B2-B15E-10921D3C1953}" srcOrd="2" destOrd="0" parTransId="{095A556D-41F5-4B82-9DFF-11D84B6A6B0B}" sibTransId="{EADFAC16-2924-4F44-BAFA-DFE1BBDFA7E9}"/>
    <dgm:cxn modelId="{F707EDB3-6CA7-4C9D-842D-CA398DF89CE3}" type="presParOf" srcId="{11C011F4-4D05-4966-ADBF-1B8A668FFB7B}" destId="{BC398976-20F2-4567-BCFB-B3F3E83F4181}" srcOrd="0" destOrd="0" presId="urn:microsoft.com/office/officeart/2005/8/layout/arrow2"/>
    <dgm:cxn modelId="{79674E7E-A871-46B6-B829-EE7DEF41A573}" type="presParOf" srcId="{11C011F4-4D05-4966-ADBF-1B8A668FFB7B}" destId="{C7EEA24B-EDD7-47F7-AF3B-6738EE7082FC}" srcOrd="1" destOrd="0" presId="urn:microsoft.com/office/officeart/2005/8/layout/arrow2"/>
    <dgm:cxn modelId="{765ABC05-27F9-4818-955F-70EB4A2951A6}" type="presParOf" srcId="{C7EEA24B-EDD7-47F7-AF3B-6738EE7082FC}" destId="{258DD8A1-5F08-477B-A651-1125AF6F8F4D}" srcOrd="0" destOrd="0" presId="urn:microsoft.com/office/officeart/2005/8/layout/arrow2"/>
    <dgm:cxn modelId="{6997C52E-8447-40BC-8E56-91C11C7B17B2}" type="presParOf" srcId="{C7EEA24B-EDD7-47F7-AF3B-6738EE7082FC}" destId="{0318DE89-26DF-4EA5-BD5A-1AC281CCAD15}" srcOrd="1" destOrd="0" presId="urn:microsoft.com/office/officeart/2005/8/layout/arrow2"/>
    <dgm:cxn modelId="{F3409960-0286-4999-9D90-DA9115457CDA}" type="presParOf" srcId="{C7EEA24B-EDD7-47F7-AF3B-6738EE7082FC}" destId="{AC475B73-2D86-48B8-861F-76CA16736C5A}" srcOrd="2" destOrd="0" presId="urn:microsoft.com/office/officeart/2005/8/layout/arrow2"/>
    <dgm:cxn modelId="{496ED62B-E97A-4AF8-9CE2-202FFD83FCA8}" type="presParOf" srcId="{C7EEA24B-EDD7-47F7-AF3B-6738EE7082FC}" destId="{BCFA2B63-839C-4DA6-A2DA-2E78D20AF57C}" srcOrd="3" destOrd="0" presId="urn:microsoft.com/office/officeart/2005/8/layout/arrow2"/>
    <dgm:cxn modelId="{DBB3EE7A-D37E-4238-A988-EE2DD01B8426}" type="presParOf" srcId="{C7EEA24B-EDD7-47F7-AF3B-6738EE7082FC}" destId="{04AF1689-7C8F-4E6C-B2E1-1E288F063A28}" srcOrd="4" destOrd="0" presId="urn:microsoft.com/office/officeart/2005/8/layout/arrow2"/>
    <dgm:cxn modelId="{8342594F-33AC-4991-B009-7D2A461853E3}" type="presParOf" srcId="{C7EEA24B-EDD7-47F7-AF3B-6738EE7082FC}" destId="{8200DFD7-4CAF-478B-9243-87D3BE39FA1F}" srcOrd="5" destOrd="0" presId="urn:microsoft.com/office/officeart/2005/8/layout/arrow2"/>
    <dgm:cxn modelId="{CE8C122F-C2E4-49D2-B394-E74679CB3154}" type="presParOf" srcId="{C7EEA24B-EDD7-47F7-AF3B-6738EE7082FC}" destId="{4680E46D-E471-4DDA-ACC8-625486D97251}" srcOrd="6" destOrd="0" presId="urn:microsoft.com/office/officeart/2005/8/layout/arrow2"/>
    <dgm:cxn modelId="{799050FD-DB97-42D9-9E8C-C7A089EA20AE}" type="presParOf" srcId="{C7EEA24B-EDD7-47F7-AF3B-6738EE7082FC}" destId="{1074A6B2-5677-4929-8BDB-101757366165}" srcOrd="7" destOrd="0" presId="urn:microsoft.com/office/officeart/2005/8/layout/arrow2"/>
    <dgm:cxn modelId="{B814F3D9-BCDD-4B71-81B7-EB48DEDEAB46}" type="presParOf" srcId="{C7EEA24B-EDD7-47F7-AF3B-6738EE7082FC}" destId="{EF4262D3-1562-4886-A203-8DC67970AF5F}" srcOrd="8" destOrd="0" presId="urn:microsoft.com/office/officeart/2005/8/layout/arrow2"/>
    <dgm:cxn modelId="{87C6599C-9C72-40F9-86E5-926550165982}" type="presParOf" srcId="{C7EEA24B-EDD7-47F7-AF3B-6738EE7082FC}" destId="{09F084C7-07B4-413A-945D-C9445383BAFB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BCB59E-197B-4F31-9EA4-732E9461F636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F98F70E-2E9C-49D9-9274-2AFB4844F0D4}">
      <dgm:prSet custT="1"/>
      <dgm:spPr/>
      <dgm:t>
        <a:bodyPr/>
        <a:lstStyle/>
        <a:p>
          <a:pPr rtl="0"/>
          <a:r>
            <a:rPr lang="it-IT" sz="1600" dirty="0" smtClean="0"/>
            <a:t>Promuovere la salute ed il benessere dei propri studenti;</a:t>
          </a:r>
          <a:endParaRPr lang="it-IT" sz="1600" dirty="0"/>
        </a:p>
      </dgm:t>
    </dgm:pt>
    <dgm:pt modelId="{984E7998-1F49-4E24-95E1-13394F660B2F}" type="parTrans" cxnId="{1BF073EE-05CC-43A4-8034-E4B4A09F3D80}">
      <dgm:prSet/>
      <dgm:spPr/>
      <dgm:t>
        <a:bodyPr/>
        <a:lstStyle/>
        <a:p>
          <a:endParaRPr lang="it-IT"/>
        </a:p>
      </dgm:t>
    </dgm:pt>
    <dgm:pt modelId="{504BA67B-F255-4D0D-9617-909195C6A046}" type="sibTrans" cxnId="{1BF073EE-05CC-43A4-8034-E4B4A09F3D80}">
      <dgm:prSet/>
      <dgm:spPr/>
      <dgm:t>
        <a:bodyPr/>
        <a:lstStyle/>
        <a:p>
          <a:endParaRPr lang="it-IT"/>
        </a:p>
      </dgm:t>
    </dgm:pt>
    <dgm:pt modelId="{DD2ADCE5-C542-478D-9637-13B374B6C18C}">
      <dgm:prSet custT="1"/>
      <dgm:spPr/>
      <dgm:t>
        <a:bodyPr/>
        <a:lstStyle/>
        <a:p>
          <a:pPr rtl="0"/>
          <a:r>
            <a:rPr lang="it-IT" sz="1600" dirty="0" smtClean="0"/>
            <a:t>Cercare di migliorare i risultati di apprendimento degli alunni;</a:t>
          </a:r>
          <a:endParaRPr lang="it-IT" sz="1600" dirty="0"/>
        </a:p>
      </dgm:t>
    </dgm:pt>
    <dgm:pt modelId="{050B2CFD-5DCB-4B82-BF70-F275F4F68F67}" type="parTrans" cxnId="{26B26E31-BB25-4097-BDD4-E1E8DAEB45E7}">
      <dgm:prSet/>
      <dgm:spPr/>
      <dgm:t>
        <a:bodyPr/>
        <a:lstStyle/>
        <a:p>
          <a:endParaRPr lang="it-IT"/>
        </a:p>
      </dgm:t>
    </dgm:pt>
    <dgm:pt modelId="{67F92C0F-CF84-46D8-9AA8-96F633C792CE}" type="sibTrans" cxnId="{26B26E31-BB25-4097-BDD4-E1E8DAEB45E7}">
      <dgm:prSet/>
      <dgm:spPr/>
      <dgm:t>
        <a:bodyPr/>
        <a:lstStyle/>
        <a:p>
          <a:endParaRPr lang="it-IT"/>
        </a:p>
      </dgm:t>
    </dgm:pt>
    <dgm:pt modelId="{356620E1-1D41-42A7-989F-70D28779B851}">
      <dgm:prSet custT="1"/>
      <dgm:spPr/>
      <dgm:t>
        <a:bodyPr/>
        <a:lstStyle/>
        <a:p>
          <a:pPr rtl="0"/>
          <a:r>
            <a:rPr lang="it-IT" sz="1600" dirty="0" smtClean="0"/>
            <a:t>Sostenere i concetti di giustizia sociale,equità e sostenibilità per investire nel futuro;</a:t>
          </a:r>
          <a:endParaRPr lang="it-IT" sz="1600" dirty="0"/>
        </a:p>
      </dgm:t>
    </dgm:pt>
    <dgm:pt modelId="{5F719234-D928-4801-A924-DDBE4B451C2D}" type="parTrans" cxnId="{D677F207-9D06-434A-828C-9434B53CA394}">
      <dgm:prSet/>
      <dgm:spPr/>
      <dgm:t>
        <a:bodyPr/>
        <a:lstStyle/>
        <a:p>
          <a:endParaRPr lang="it-IT"/>
        </a:p>
      </dgm:t>
    </dgm:pt>
    <dgm:pt modelId="{E4FD7F82-7BA2-42E2-A290-48DC00EF2743}" type="sibTrans" cxnId="{D677F207-9D06-434A-828C-9434B53CA394}">
      <dgm:prSet/>
      <dgm:spPr/>
      <dgm:t>
        <a:bodyPr/>
        <a:lstStyle/>
        <a:p>
          <a:endParaRPr lang="it-IT"/>
        </a:p>
      </dgm:t>
    </dgm:pt>
    <dgm:pt modelId="{6735DFFF-BECF-4090-ACF0-95921246E6E6}">
      <dgm:prSet custT="1"/>
      <dgm:spPr/>
      <dgm:t>
        <a:bodyPr/>
        <a:lstStyle/>
        <a:p>
          <a:pPr rtl="0"/>
          <a:r>
            <a:rPr lang="it-IT" sz="1600" dirty="0" smtClean="0"/>
            <a:t>Fornire un ambiente sicuro e di supporto;</a:t>
          </a:r>
          <a:endParaRPr lang="it-IT" sz="1600" dirty="0"/>
        </a:p>
      </dgm:t>
    </dgm:pt>
    <dgm:pt modelId="{E6551BDF-B8C8-4297-B846-D80AF0C6B007}" type="parTrans" cxnId="{A56FCDAB-64B5-4F17-95A1-5103DB962E65}">
      <dgm:prSet/>
      <dgm:spPr/>
      <dgm:t>
        <a:bodyPr/>
        <a:lstStyle/>
        <a:p>
          <a:endParaRPr lang="it-IT"/>
        </a:p>
      </dgm:t>
    </dgm:pt>
    <dgm:pt modelId="{5C9E3BD3-E5DB-4609-8182-0C9D26C9F8AE}" type="sibTrans" cxnId="{A56FCDAB-64B5-4F17-95A1-5103DB962E65}">
      <dgm:prSet/>
      <dgm:spPr/>
      <dgm:t>
        <a:bodyPr/>
        <a:lstStyle/>
        <a:p>
          <a:endParaRPr lang="it-IT"/>
        </a:p>
      </dgm:t>
    </dgm:pt>
    <dgm:pt modelId="{7CE8A907-354E-4745-9703-8B4D632577B6}">
      <dgm:prSet custT="1"/>
      <dgm:spPr/>
      <dgm:t>
        <a:bodyPr/>
        <a:lstStyle/>
        <a:p>
          <a:pPr rtl="0"/>
          <a:r>
            <a:rPr lang="it-IT" sz="1600" dirty="0" smtClean="0"/>
            <a:t>Richiedere la partecipazione attiva ed il coinvolgimento degli studenti;</a:t>
          </a:r>
          <a:endParaRPr lang="it-IT" sz="1600" dirty="0"/>
        </a:p>
      </dgm:t>
    </dgm:pt>
    <dgm:pt modelId="{E1DED2A2-12DA-426F-9123-15685D51533B}" type="parTrans" cxnId="{4DA70327-F451-4635-8214-8C4818E60974}">
      <dgm:prSet/>
      <dgm:spPr/>
      <dgm:t>
        <a:bodyPr/>
        <a:lstStyle/>
        <a:p>
          <a:endParaRPr lang="it-IT"/>
        </a:p>
      </dgm:t>
    </dgm:pt>
    <dgm:pt modelId="{E403B838-3540-4EA4-AA73-2FA9554141AA}" type="sibTrans" cxnId="{4DA70327-F451-4635-8214-8C4818E60974}">
      <dgm:prSet/>
      <dgm:spPr/>
      <dgm:t>
        <a:bodyPr/>
        <a:lstStyle/>
        <a:p>
          <a:endParaRPr lang="it-IT"/>
        </a:p>
      </dgm:t>
    </dgm:pt>
    <dgm:pt modelId="{24F522E0-6B84-452A-9CE5-EB3FF34A631D}">
      <dgm:prSet custT="1"/>
      <dgm:spPr/>
      <dgm:t>
        <a:bodyPr/>
        <a:lstStyle/>
        <a:p>
          <a:pPr rtl="0"/>
          <a:r>
            <a:rPr lang="it-IT" sz="1600" dirty="0" smtClean="0"/>
            <a:t>Mettere in relazione i problemi ed i sistemi della SANITA’ E DELL’ISTRUZIONE</a:t>
          </a:r>
          <a:r>
            <a:rPr lang="it-IT" sz="1200" dirty="0" smtClean="0"/>
            <a:t>;</a:t>
          </a:r>
          <a:endParaRPr lang="it-IT" sz="1200" dirty="0"/>
        </a:p>
      </dgm:t>
    </dgm:pt>
    <dgm:pt modelId="{C89D5178-FEEB-488F-AB88-B82F6F95BCEC}" type="parTrans" cxnId="{67DDE3BC-352D-4D39-A604-DBCFE01124AC}">
      <dgm:prSet/>
      <dgm:spPr/>
      <dgm:t>
        <a:bodyPr/>
        <a:lstStyle/>
        <a:p>
          <a:endParaRPr lang="it-IT"/>
        </a:p>
      </dgm:t>
    </dgm:pt>
    <dgm:pt modelId="{873DEB34-D8E3-4891-B205-85BE02023F48}" type="sibTrans" cxnId="{67DDE3BC-352D-4D39-A604-DBCFE01124AC}">
      <dgm:prSet/>
      <dgm:spPr/>
      <dgm:t>
        <a:bodyPr/>
        <a:lstStyle/>
        <a:p>
          <a:endParaRPr lang="it-IT"/>
        </a:p>
      </dgm:t>
    </dgm:pt>
    <dgm:pt modelId="{78FB65B0-9C3D-49EE-9503-3F8FAEB0B04F}">
      <dgm:prSet custT="1"/>
      <dgm:spPr/>
      <dgm:t>
        <a:bodyPr/>
        <a:lstStyle/>
        <a:p>
          <a:pPr rtl="0"/>
          <a:r>
            <a:rPr lang="it-IT" sz="1600" dirty="0" smtClean="0"/>
            <a:t>Affrontare le questioni relative alla salute e al benessere di tutto il personale scolastico;</a:t>
          </a:r>
          <a:endParaRPr lang="it-IT" sz="1600" dirty="0"/>
        </a:p>
      </dgm:t>
    </dgm:pt>
    <dgm:pt modelId="{FCA01BFD-7E5D-4851-A65E-D4647C02BD84}" type="parTrans" cxnId="{D0D9136F-FD18-4BD6-8757-87B7522E3511}">
      <dgm:prSet/>
      <dgm:spPr/>
      <dgm:t>
        <a:bodyPr/>
        <a:lstStyle/>
        <a:p>
          <a:endParaRPr lang="it-IT"/>
        </a:p>
      </dgm:t>
    </dgm:pt>
    <dgm:pt modelId="{BF69B317-F878-4BA0-8218-BA0419AD8600}" type="sibTrans" cxnId="{D0D9136F-FD18-4BD6-8757-87B7522E3511}">
      <dgm:prSet/>
      <dgm:spPr/>
      <dgm:t>
        <a:bodyPr/>
        <a:lstStyle/>
        <a:p>
          <a:endParaRPr lang="it-IT"/>
        </a:p>
      </dgm:t>
    </dgm:pt>
    <dgm:pt modelId="{4B378B7A-0515-4B7A-AD5E-FCFC83FAF73A}">
      <dgm:prSet custT="1"/>
      <dgm:spPr/>
      <dgm:t>
        <a:bodyPr/>
        <a:lstStyle/>
        <a:p>
          <a:pPr rtl="0"/>
          <a:r>
            <a:rPr lang="it-IT" sz="1600" dirty="0" smtClean="0"/>
            <a:t>Collaborare con i genitori e con la comunità locale;</a:t>
          </a:r>
          <a:endParaRPr lang="it-IT" sz="1600" dirty="0"/>
        </a:p>
      </dgm:t>
    </dgm:pt>
    <dgm:pt modelId="{9D7CFC57-AE46-496D-A292-066F3DCC4A15}" type="parTrans" cxnId="{C20223BA-7DE2-4EFE-A64F-1786A1B97DE8}">
      <dgm:prSet/>
      <dgm:spPr/>
      <dgm:t>
        <a:bodyPr/>
        <a:lstStyle/>
        <a:p>
          <a:endParaRPr lang="it-IT"/>
        </a:p>
      </dgm:t>
    </dgm:pt>
    <dgm:pt modelId="{CDC0358E-0866-4241-B4C9-7A7348B55DE1}" type="sibTrans" cxnId="{C20223BA-7DE2-4EFE-A64F-1786A1B97DE8}">
      <dgm:prSet/>
      <dgm:spPr/>
      <dgm:t>
        <a:bodyPr/>
        <a:lstStyle/>
        <a:p>
          <a:endParaRPr lang="it-IT"/>
        </a:p>
      </dgm:t>
    </dgm:pt>
    <dgm:pt modelId="{194AC4FA-1FC0-4DAA-9E3F-A8FA8D888E70}">
      <dgm:prSet custT="1"/>
      <dgm:spPr/>
      <dgm:t>
        <a:bodyPr/>
        <a:lstStyle/>
        <a:p>
          <a:pPr rtl="0"/>
          <a:r>
            <a:rPr lang="it-IT" sz="1400" dirty="0" smtClean="0"/>
            <a:t>Inserire la salute nelle attività correnti della scuola, nell’offerta formativa e negli standard di valutazione</a:t>
          </a:r>
          <a:endParaRPr lang="it-IT" sz="1400" dirty="0"/>
        </a:p>
      </dgm:t>
    </dgm:pt>
    <dgm:pt modelId="{EBF40954-A9B4-4D73-A7DC-DA17E8EADB3A}" type="parTrans" cxnId="{3A88B4E0-9A0D-4128-AFA9-CB1A8303A685}">
      <dgm:prSet/>
      <dgm:spPr/>
      <dgm:t>
        <a:bodyPr/>
        <a:lstStyle/>
        <a:p>
          <a:endParaRPr lang="it-IT"/>
        </a:p>
      </dgm:t>
    </dgm:pt>
    <dgm:pt modelId="{108CB716-4FAF-465D-84AE-425704A1D5BF}" type="sibTrans" cxnId="{3A88B4E0-9A0D-4128-AFA9-CB1A8303A685}">
      <dgm:prSet/>
      <dgm:spPr/>
      <dgm:t>
        <a:bodyPr/>
        <a:lstStyle/>
        <a:p>
          <a:endParaRPr lang="it-IT"/>
        </a:p>
      </dgm:t>
    </dgm:pt>
    <dgm:pt modelId="{B0E7FAFB-1C62-44FD-859F-1B040AB17BE7}">
      <dgm:prSet custT="1"/>
      <dgm:spPr/>
      <dgm:t>
        <a:bodyPr/>
        <a:lstStyle/>
        <a:p>
          <a:pPr rtl="0"/>
          <a:r>
            <a:rPr lang="it-IT" sz="1600" dirty="0" smtClean="0"/>
            <a:t>Cercare un miglioramento continuo attraverso un monitoraggio ed una valutazione costante.</a:t>
          </a:r>
          <a:endParaRPr lang="it-IT" sz="1600" dirty="0"/>
        </a:p>
      </dgm:t>
    </dgm:pt>
    <dgm:pt modelId="{C8F020E5-D653-4495-9A61-D3426D30B9B0}" type="parTrans" cxnId="{F9FC5D62-83B9-45C9-86B7-7423A98D1739}">
      <dgm:prSet/>
      <dgm:spPr/>
      <dgm:t>
        <a:bodyPr/>
        <a:lstStyle/>
        <a:p>
          <a:endParaRPr lang="it-IT"/>
        </a:p>
      </dgm:t>
    </dgm:pt>
    <dgm:pt modelId="{327FD207-58A0-4AC0-B4AE-3705A6D141F0}" type="sibTrans" cxnId="{F9FC5D62-83B9-45C9-86B7-7423A98D1739}">
      <dgm:prSet/>
      <dgm:spPr/>
      <dgm:t>
        <a:bodyPr/>
        <a:lstStyle/>
        <a:p>
          <a:endParaRPr lang="it-IT"/>
        </a:p>
      </dgm:t>
    </dgm:pt>
    <dgm:pt modelId="{C3C6D216-A1F2-4448-A14F-425B5709380A}" type="pres">
      <dgm:prSet presAssocID="{4FBCB59E-197B-4F31-9EA4-732E9461F6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EF3BC36-2D30-4B99-B583-371E0D26FEDC}" type="pres">
      <dgm:prSet presAssocID="{B0E7FAFB-1C62-44FD-859F-1B040AB17BE7}" presName="boxAndChildren" presStyleCnt="0"/>
      <dgm:spPr/>
    </dgm:pt>
    <dgm:pt modelId="{5F1F113C-79CD-46B2-849A-635A784BEFA1}" type="pres">
      <dgm:prSet presAssocID="{B0E7FAFB-1C62-44FD-859F-1B040AB17BE7}" presName="parentTextBox" presStyleLbl="node1" presStyleIdx="0" presStyleCnt="10"/>
      <dgm:spPr/>
      <dgm:t>
        <a:bodyPr/>
        <a:lstStyle/>
        <a:p>
          <a:endParaRPr lang="it-IT"/>
        </a:p>
      </dgm:t>
    </dgm:pt>
    <dgm:pt modelId="{29FEC9F5-5D8F-442B-9DB8-CA1C4EA20E20}" type="pres">
      <dgm:prSet presAssocID="{108CB716-4FAF-465D-84AE-425704A1D5BF}" presName="sp" presStyleCnt="0"/>
      <dgm:spPr/>
    </dgm:pt>
    <dgm:pt modelId="{90890767-EA0E-4B07-9ED6-6DE7AFEAB5B6}" type="pres">
      <dgm:prSet presAssocID="{194AC4FA-1FC0-4DAA-9E3F-A8FA8D888E70}" presName="arrowAndChildren" presStyleCnt="0"/>
      <dgm:spPr/>
    </dgm:pt>
    <dgm:pt modelId="{25FB712F-DBC7-4CD6-9815-36A91A1F2C8E}" type="pres">
      <dgm:prSet presAssocID="{194AC4FA-1FC0-4DAA-9E3F-A8FA8D888E70}" presName="parentTextArrow" presStyleLbl="node1" presStyleIdx="1" presStyleCnt="10" custScaleY="119787"/>
      <dgm:spPr/>
      <dgm:t>
        <a:bodyPr/>
        <a:lstStyle/>
        <a:p>
          <a:endParaRPr lang="it-IT"/>
        </a:p>
      </dgm:t>
    </dgm:pt>
    <dgm:pt modelId="{02804DAD-6004-4F4C-8315-3542CE986488}" type="pres">
      <dgm:prSet presAssocID="{CDC0358E-0866-4241-B4C9-7A7348B55DE1}" presName="sp" presStyleCnt="0"/>
      <dgm:spPr/>
    </dgm:pt>
    <dgm:pt modelId="{132F7564-BD26-4518-9FBC-5EE70BE32589}" type="pres">
      <dgm:prSet presAssocID="{4B378B7A-0515-4B7A-AD5E-FCFC83FAF73A}" presName="arrowAndChildren" presStyleCnt="0"/>
      <dgm:spPr/>
    </dgm:pt>
    <dgm:pt modelId="{2A3CADE9-5B4C-4D45-B78C-64517B55E59B}" type="pres">
      <dgm:prSet presAssocID="{4B378B7A-0515-4B7A-AD5E-FCFC83FAF73A}" presName="parentTextArrow" presStyleLbl="node1" presStyleIdx="2" presStyleCnt="10"/>
      <dgm:spPr/>
      <dgm:t>
        <a:bodyPr/>
        <a:lstStyle/>
        <a:p>
          <a:endParaRPr lang="it-IT"/>
        </a:p>
      </dgm:t>
    </dgm:pt>
    <dgm:pt modelId="{B44DAF6D-B9DD-4311-B545-F36153502148}" type="pres">
      <dgm:prSet presAssocID="{BF69B317-F878-4BA0-8218-BA0419AD8600}" presName="sp" presStyleCnt="0"/>
      <dgm:spPr/>
    </dgm:pt>
    <dgm:pt modelId="{9BC967AA-08CE-4CB6-9A7C-8F9D81643BAE}" type="pres">
      <dgm:prSet presAssocID="{78FB65B0-9C3D-49EE-9503-3F8FAEB0B04F}" presName="arrowAndChildren" presStyleCnt="0"/>
      <dgm:spPr/>
    </dgm:pt>
    <dgm:pt modelId="{5C6C6F19-7D68-4990-B902-2F3160114253}" type="pres">
      <dgm:prSet presAssocID="{78FB65B0-9C3D-49EE-9503-3F8FAEB0B04F}" presName="parentTextArrow" presStyleLbl="node1" presStyleIdx="3" presStyleCnt="10"/>
      <dgm:spPr/>
      <dgm:t>
        <a:bodyPr/>
        <a:lstStyle/>
        <a:p>
          <a:endParaRPr lang="it-IT"/>
        </a:p>
      </dgm:t>
    </dgm:pt>
    <dgm:pt modelId="{EB5CD82C-600C-46E3-BD01-5B7D8E71C62E}" type="pres">
      <dgm:prSet presAssocID="{873DEB34-D8E3-4891-B205-85BE02023F48}" presName="sp" presStyleCnt="0"/>
      <dgm:spPr/>
    </dgm:pt>
    <dgm:pt modelId="{6EF65819-2C38-465A-98CC-2C4063EC92F8}" type="pres">
      <dgm:prSet presAssocID="{24F522E0-6B84-452A-9CE5-EB3FF34A631D}" presName="arrowAndChildren" presStyleCnt="0"/>
      <dgm:spPr/>
    </dgm:pt>
    <dgm:pt modelId="{CF7BAAD7-0D0E-4B37-BCE1-E8A1C0CE8D79}" type="pres">
      <dgm:prSet presAssocID="{24F522E0-6B84-452A-9CE5-EB3FF34A631D}" presName="parentTextArrow" presStyleLbl="node1" presStyleIdx="4" presStyleCnt="10"/>
      <dgm:spPr/>
      <dgm:t>
        <a:bodyPr/>
        <a:lstStyle/>
        <a:p>
          <a:endParaRPr lang="it-IT"/>
        </a:p>
      </dgm:t>
    </dgm:pt>
    <dgm:pt modelId="{C7E8B003-D025-42D4-A301-28D4FC091006}" type="pres">
      <dgm:prSet presAssocID="{E403B838-3540-4EA4-AA73-2FA9554141AA}" presName="sp" presStyleCnt="0"/>
      <dgm:spPr/>
    </dgm:pt>
    <dgm:pt modelId="{9886675E-530A-46A0-9536-6EB0A7E5A221}" type="pres">
      <dgm:prSet presAssocID="{7CE8A907-354E-4745-9703-8B4D632577B6}" presName="arrowAndChildren" presStyleCnt="0"/>
      <dgm:spPr/>
    </dgm:pt>
    <dgm:pt modelId="{810227A0-335F-44EA-8E94-E92BE991DF00}" type="pres">
      <dgm:prSet presAssocID="{7CE8A907-354E-4745-9703-8B4D632577B6}" presName="parentTextArrow" presStyleLbl="node1" presStyleIdx="5" presStyleCnt="10"/>
      <dgm:spPr/>
      <dgm:t>
        <a:bodyPr/>
        <a:lstStyle/>
        <a:p>
          <a:endParaRPr lang="it-IT"/>
        </a:p>
      </dgm:t>
    </dgm:pt>
    <dgm:pt modelId="{AD3507B0-0ABE-4BB9-8946-6CF4284A319B}" type="pres">
      <dgm:prSet presAssocID="{5C9E3BD3-E5DB-4609-8182-0C9D26C9F8AE}" presName="sp" presStyleCnt="0"/>
      <dgm:spPr/>
    </dgm:pt>
    <dgm:pt modelId="{F23776D1-F817-4554-86CF-275DE0CF7F9A}" type="pres">
      <dgm:prSet presAssocID="{6735DFFF-BECF-4090-ACF0-95921246E6E6}" presName="arrowAndChildren" presStyleCnt="0"/>
      <dgm:spPr/>
    </dgm:pt>
    <dgm:pt modelId="{CF061C33-0E77-4A0F-BEE1-A5E2B14CBC0A}" type="pres">
      <dgm:prSet presAssocID="{6735DFFF-BECF-4090-ACF0-95921246E6E6}" presName="parentTextArrow" presStyleLbl="node1" presStyleIdx="6" presStyleCnt="10"/>
      <dgm:spPr/>
      <dgm:t>
        <a:bodyPr/>
        <a:lstStyle/>
        <a:p>
          <a:endParaRPr lang="it-IT"/>
        </a:p>
      </dgm:t>
    </dgm:pt>
    <dgm:pt modelId="{E4E3D75B-3DE7-45BD-B8B6-711433D15E9F}" type="pres">
      <dgm:prSet presAssocID="{E4FD7F82-7BA2-42E2-A290-48DC00EF2743}" presName="sp" presStyleCnt="0"/>
      <dgm:spPr/>
    </dgm:pt>
    <dgm:pt modelId="{4646D9C9-4E40-41BF-B682-7F5DA75C79DB}" type="pres">
      <dgm:prSet presAssocID="{356620E1-1D41-42A7-989F-70D28779B851}" presName="arrowAndChildren" presStyleCnt="0"/>
      <dgm:spPr/>
    </dgm:pt>
    <dgm:pt modelId="{303C8BEA-4F29-428E-8126-CB8D3CA44CBC}" type="pres">
      <dgm:prSet presAssocID="{356620E1-1D41-42A7-989F-70D28779B851}" presName="parentTextArrow" presStyleLbl="node1" presStyleIdx="7" presStyleCnt="10"/>
      <dgm:spPr/>
      <dgm:t>
        <a:bodyPr/>
        <a:lstStyle/>
        <a:p>
          <a:endParaRPr lang="it-IT"/>
        </a:p>
      </dgm:t>
    </dgm:pt>
    <dgm:pt modelId="{69454ECF-06E1-4717-9D16-9822A3BBA2AF}" type="pres">
      <dgm:prSet presAssocID="{67F92C0F-CF84-46D8-9AA8-96F633C792CE}" presName="sp" presStyleCnt="0"/>
      <dgm:spPr/>
    </dgm:pt>
    <dgm:pt modelId="{C352CA3F-70A6-4161-AD33-A150B56FEE4E}" type="pres">
      <dgm:prSet presAssocID="{DD2ADCE5-C542-478D-9637-13B374B6C18C}" presName="arrowAndChildren" presStyleCnt="0"/>
      <dgm:spPr/>
    </dgm:pt>
    <dgm:pt modelId="{1AB1ABC4-5834-44B7-879F-FDB0736D6EA3}" type="pres">
      <dgm:prSet presAssocID="{DD2ADCE5-C542-478D-9637-13B374B6C18C}" presName="parentTextArrow" presStyleLbl="node1" presStyleIdx="8" presStyleCnt="10"/>
      <dgm:spPr/>
      <dgm:t>
        <a:bodyPr/>
        <a:lstStyle/>
        <a:p>
          <a:endParaRPr lang="it-IT"/>
        </a:p>
      </dgm:t>
    </dgm:pt>
    <dgm:pt modelId="{D3EBD975-DA58-4EC5-9B3D-3498732BC1B3}" type="pres">
      <dgm:prSet presAssocID="{504BA67B-F255-4D0D-9617-909195C6A046}" presName="sp" presStyleCnt="0"/>
      <dgm:spPr/>
    </dgm:pt>
    <dgm:pt modelId="{F4636804-85CB-462B-9FF4-8DDF027447C4}" type="pres">
      <dgm:prSet presAssocID="{FF98F70E-2E9C-49D9-9274-2AFB4844F0D4}" presName="arrowAndChildren" presStyleCnt="0"/>
      <dgm:spPr/>
    </dgm:pt>
    <dgm:pt modelId="{447B4428-18DC-4561-BCFC-A025D9C8E205}" type="pres">
      <dgm:prSet presAssocID="{FF98F70E-2E9C-49D9-9274-2AFB4844F0D4}" presName="parentTextArrow" presStyleLbl="node1" presStyleIdx="9" presStyleCnt="10" custLinFactNeighborX="-15243" custLinFactNeighborY="2066"/>
      <dgm:spPr/>
      <dgm:t>
        <a:bodyPr/>
        <a:lstStyle/>
        <a:p>
          <a:endParaRPr lang="it-IT"/>
        </a:p>
      </dgm:t>
    </dgm:pt>
  </dgm:ptLst>
  <dgm:cxnLst>
    <dgm:cxn modelId="{1963E6B5-9805-44F9-9830-78EC26044D72}" type="presOf" srcId="{7CE8A907-354E-4745-9703-8B4D632577B6}" destId="{810227A0-335F-44EA-8E94-E92BE991DF00}" srcOrd="0" destOrd="0" presId="urn:microsoft.com/office/officeart/2005/8/layout/process4"/>
    <dgm:cxn modelId="{3AD1EFA2-DFCF-4A92-8E73-38E977C0F22E}" type="presOf" srcId="{356620E1-1D41-42A7-989F-70D28779B851}" destId="{303C8BEA-4F29-428E-8126-CB8D3CA44CBC}" srcOrd="0" destOrd="0" presId="urn:microsoft.com/office/officeart/2005/8/layout/process4"/>
    <dgm:cxn modelId="{1BF073EE-05CC-43A4-8034-E4B4A09F3D80}" srcId="{4FBCB59E-197B-4F31-9EA4-732E9461F636}" destId="{FF98F70E-2E9C-49D9-9274-2AFB4844F0D4}" srcOrd="0" destOrd="0" parTransId="{984E7998-1F49-4E24-95E1-13394F660B2F}" sibTransId="{504BA67B-F255-4D0D-9617-909195C6A046}"/>
    <dgm:cxn modelId="{F75D5BC3-E77D-4B15-998A-DEA3E073099E}" type="presOf" srcId="{FF98F70E-2E9C-49D9-9274-2AFB4844F0D4}" destId="{447B4428-18DC-4561-BCFC-A025D9C8E205}" srcOrd="0" destOrd="0" presId="urn:microsoft.com/office/officeart/2005/8/layout/process4"/>
    <dgm:cxn modelId="{3A88B4E0-9A0D-4128-AFA9-CB1A8303A685}" srcId="{4FBCB59E-197B-4F31-9EA4-732E9461F636}" destId="{194AC4FA-1FC0-4DAA-9E3F-A8FA8D888E70}" srcOrd="8" destOrd="0" parTransId="{EBF40954-A9B4-4D73-A7DC-DA17E8EADB3A}" sibTransId="{108CB716-4FAF-465D-84AE-425704A1D5BF}"/>
    <dgm:cxn modelId="{BE285174-E5AC-467F-A27D-8EB05EBC5E95}" type="presOf" srcId="{4B378B7A-0515-4B7A-AD5E-FCFC83FAF73A}" destId="{2A3CADE9-5B4C-4D45-B78C-64517B55E59B}" srcOrd="0" destOrd="0" presId="urn:microsoft.com/office/officeart/2005/8/layout/process4"/>
    <dgm:cxn modelId="{F9FC5D62-83B9-45C9-86B7-7423A98D1739}" srcId="{4FBCB59E-197B-4F31-9EA4-732E9461F636}" destId="{B0E7FAFB-1C62-44FD-859F-1B040AB17BE7}" srcOrd="9" destOrd="0" parTransId="{C8F020E5-D653-4495-9A61-D3426D30B9B0}" sibTransId="{327FD207-58A0-4AC0-B4AE-3705A6D141F0}"/>
    <dgm:cxn modelId="{70C01A90-CECD-41BF-8F17-E6D118EF82B3}" type="presOf" srcId="{4FBCB59E-197B-4F31-9EA4-732E9461F636}" destId="{C3C6D216-A1F2-4448-A14F-425B5709380A}" srcOrd="0" destOrd="0" presId="urn:microsoft.com/office/officeart/2005/8/layout/process4"/>
    <dgm:cxn modelId="{26B26E31-BB25-4097-BDD4-E1E8DAEB45E7}" srcId="{4FBCB59E-197B-4F31-9EA4-732E9461F636}" destId="{DD2ADCE5-C542-478D-9637-13B374B6C18C}" srcOrd="1" destOrd="0" parTransId="{050B2CFD-5DCB-4B82-BF70-F275F4F68F67}" sibTransId="{67F92C0F-CF84-46D8-9AA8-96F633C792CE}"/>
    <dgm:cxn modelId="{E17925F1-D96A-45E9-B119-049B2349E7FB}" type="presOf" srcId="{DD2ADCE5-C542-478D-9637-13B374B6C18C}" destId="{1AB1ABC4-5834-44B7-879F-FDB0736D6EA3}" srcOrd="0" destOrd="0" presId="urn:microsoft.com/office/officeart/2005/8/layout/process4"/>
    <dgm:cxn modelId="{C81928A4-3C70-48A5-85C1-445425148C2A}" type="presOf" srcId="{6735DFFF-BECF-4090-ACF0-95921246E6E6}" destId="{CF061C33-0E77-4A0F-BEE1-A5E2B14CBC0A}" srcOrd="0" destOrd="0" presId="urn:microsoft.com/office/officeart/2005/8/layout/process4"/>
    <dgm:cxn modelId="{9E9DE619-9AA6-4EAE-91DF-F4F4CC874FE6}" type="presOf" srcId="{194AC4FA-1FC0-4DAA-9E3F-A8FA8D888E70}" destId="{25FB712F-DBC7-4CD6-9815-36A91A1F2C8E}" srcOrd="0" destOrd="0" presId="urn:microsoft.com/office/officeart/2005/8/layout/process4"/>
    <dgm:cxn modelId="{67DDE3BC-352D-4D39-A604-DBCFE01124AC}" srcId="{4FBCB59E-197B-4F31-9EA4-732E9461F636}" destId="{24F522E0-6B84-452A-9CE5-EB3FF34A631D}" srcOrd="5" destOrd="0" parTransId="{C89D5178-FEEB-488F-AB88-B82F6F95BCEC}" sibTransId="{873DEB34-D8E3-4891-B205-85BE02023F48}"/>
    <dgm:cxn modelId="{4DA70327-F451-4635-8214-8C4818E60974}" srcId="{4FBCB59E-197B-4F31-9EA4-732E9461F636}" destId="{7CE8A907-354E-4745-9703-8B4D632577B6}" srcOrd="4" destOrd="0" parTransId="{E1DED2A2-12DA-426F-9123-15685D51533B}" sibTransId="{E403B838-3540-4EA4-AA73-2FA9554141AA}"/>
    <dgm:cxn modelId="{16F27CA5-79E0-4508-AB19-9ED33B38C26F}" type="presOf" srcId="{24F522E0-6B84-452A-9CE5-EB3FF34A631D}" destId="{CF7BAAD7-0D0E-4B37-BCE1-E8A1C0CE8D79}" srcOrd="0" destOrd="0" presId="urn:microsoft.com/office/officeart/2005/8/layout/process4"/>
    <dgm:cxn modelId="{C20223BA-7DE2-4EFE-A64F-1786A1B97DE8}" srcId="{4FBCB59E-197B-4F31-9EA4-732E9461F636}" destId="{4B378B7A-0515-4B7A-AD5E-FCFC83FAF73A}" srcOrd="7" destOrd="0" parTransId="{9D7CFC57-AE46-496D-A292-066F3DCC4A15}" sibTransId="{CDC0358E-0866-4241-B4C9-7A7348B55DE1}"/>
    <dgm:cxn modelId="{B10D91CF-04A8-4333-AE21-4FDB8D01ED58}" type="presOf" srcId="{78FB65B0-9C3D-49EE-9503-3F8FAEB0B04F}" destId="{5C6C6F19-7D68-4990-B902-2F3160114253}" srcOrd="0" destOrd="0" presId="urn:microsoft.com/office/officeart/2005/8/layout/process4"/>
    <dgm:cxn modelId="{A56FCDAB-64B5-4F17-95A1-5103DB962E65}" srcId="{4FBCB59E-197B-4F31-9EA4-732E9461F636}" destId="{6735DFFF-BECF-4090-ACF0-95921246E6E6}" srcOrd="3" destOrd="0" parTransId="{E6551BDF-B8C8-4297-B846-D80AF0C6B007}" sibTransId="{5C9E3BD3-E5DB-4609-8182-0C9D26C9F8AE}"/>
    <dgm:cxn modelId="{D677F207-9D06-434A-828C-9434B53CA394}" srcId="{4FBCB59E-197B-4F31-9EA4-732E9461F636}" destId="{356620E1-1D41-42A7-989F-70D28779B851}" srcOrd="2" destOrd="0" parTransId="{5F719234-D928-4801-A924-DDBE4B451C2D}" sibTransId="{E4FD7F82-7BA2-42E2-A290-48DC00EF2743}"/>
    <dgm:cxn modelId="{D0D9136F-FD18-4BD6-8757-87B7522E3511}" srcId="{4FBCB59E-197B-4F31-9EA4-732E9461F636}" destId="{78FB65B0-9C3D-49EE-9503-3F8FAEB0B04F}" srcOrd="6" destOrd="0" parTransId="{FCA01BFD-7E5D-4851-A65E-D4647C02BD84}" sibTransId="{BF69B317-F878-4BA0-8218-BA0419AD8600}"/>
    <dgm:cxn modelId="{3F0E95B9-79C0-436A-8058-3E1D2BB7157F}" type="presOf" srcId="{B0E7FAFB-1C62-44FD-859F-1B040AB17BE7}" destId="{5F1F113C-79CD-46B2-849A-635A784BEFA1}" srcOrd="0" destOrd="0" presId="urn:microsoft.com/office/officeart/2005/8/layout/process4"/>
    <dgm:cxn modelId="{408B54D6-D447-442C-B021-EFE658897243}" type="presParOf" srcId="{C3C6D216-A1F2-4448-A14F-425B5709380A}" destId="{BEF3BC36-2D30-4B99-B583-371E0D26FEDC}" srcOrd="0" destOrd="0" presId="urn:microsoft.com/office/officeart/2005/8/layout/process4"/>
    <dgm:cxn modelId="{4F877924-04B9-4E4E-BFEE-0BEB3CFAE395}" type="presParOf" srcId="{BEF3BC36-2D30-4B99-B583-371E0D26FEDC}" destId="{5F1F113C-79CD-46B2-849A-635A784BEFA1}" srcOrd="0" destOrd="0" presId="urn:microsoft.com/office/officeart/2005/8/layout/process4"/>
    <dgm:cxn modelId="{7A042ECB-32A5-4585-AFA9-B75660C62947}" type="presParOf" srcId="{C3C6D216-A1F2-4448-A14F-425B5709380A}" destId="{29FEC9F5-5D8F-442B-9DB8-CA1C4EA20E20}" srcOrd="1" destOrd="0" presId="urn:microsoft.com/office/officeart/2005/8/layout/process4"/>
    <dgm:cxn modelId="{7BF91D40-B189-49BF-829A-B6DEAB0428DC}" type="presParOf" srcId="{C3C6D216-A1F2-4448-A14F-425B5709380A}" destId="{90890767-EA0E-4B07-9ED6-6DE7AFEAB5B6}" srcOrd="2" destOrd="0" presId="urn:microsoft.com/office/officeart/2005/8/layout/process4"/>
    <dgm:cxn modelId="{858880C6-AD49-46D4-87BB-C0511658788A}" type="presParOf" srcId="{90890767-EA0E-4B07-9ED6-6DE7AFEAB5B6}" destId="{25FB712F-DBC7-4CD6-9815-36A91A1F2C8E}" srcOrd="0" destOrd="0" presId="urn:microsoft.com/office/officeart/2005/8/layout/process4"/>
    <dgm:cxn modelId="{FB86F716-3965-49D1-B928-EAD3256B8EA5}" type="presParOf" srcId="{C3C6D216-A1F2-4448-A14F-425B5709380A}" destId="{02804DAD-6004-4F4C-8315-3542CE986488}" srcOrd="3" destOrd="0" presId="urn:microsoft.com/office/officeart/2005/8/layout/process4"/>
    <dgm:cxn modelId="{368304E3-C644-4BE4-9445-5212759A9320}" type="presParOf" srcId="{C3C6D216-A1F2-4448-A14F-425B5709380A}" destId="{132F7564-BD26-4518-9FBC-5EE70BE32589}" srcOrd="4" destOrd="0" presId="urn:microsoft.com/office/officeart/2005/8/layout/process4"/>
    <dgm:cxn modelId="{9A8A0075-D47C-40E4-B845-44E4C892E96D}" type="presParOf" srcId="{132F7564-BD26-4518-9FBC-5EE70BE32589}" destId="{2A3CADE9-5B4C-4D45-B78C-64517B55E59B}" srcOrd="0" destOrd="0" presId="urn:microsoft.com/office/officeart/2005/8/layout/process4"/>
    <dgm:cxn modelId="{F0D96D11-D89E-47A9-BCB8-B8DE3A4E2579}" type="presParOf" srcId="{C3C6D216-A1F2-4448-A14F-425B5709380A}" destId="{B44DAF6D-B9DD-4311-B545-F36153502148}" srcOrd="5" destOrd="0" presId="urn:microsoft.com/office/officeart/2005/8/layout/process4"/>
    <dgm:cxn modelId="{9389D882-9386-4C5F-82AB-AA8936201B0D}" type="presParOf" srcId="{C3C6D216-A1F2-4448-A14F-425B5709380A}" destId="{9BC967AA-08CE-4CB6-9A7C-8F9D81643BAE}" srcOrd="6" destOrd="0" presId="urn:microsoft.com/office/officeart/2005/8/layout/process4"/>
    <dgm:cxn modelId="{01A7F254-BBC8-409B-8F97-74B294BBDAE5}" type="presParOf" srcId="{9BC967AA-08CE-4CB6-9A7C-8F9D81643BAE}" destId="{5C6C6F19-7D68-4990-B902-2F3160114253}" srcOrd="0" destOrd="0" presId="urn:microsoft.com/office/officeart/2005/8/layout/process4"/>
    <dgm:cxn modelId="{798E7287-9CAD-4161-98A4-113D8656B882}" type="presParOf" srcId="{C3C6D216-A1F2-4448-A14F-425B5709380A}" destId="{EB5CD82C-600C-46E3-BD01-5B7D8E71C62E}" srcOrd="7" destOrd="0" presId="urn:microsoft.com/office/officeart/2005/8/layout/process4"/>
    <dgm:cxn modelId="{12457425-0B8C-403E-8F30-1DD971619487}" type="presParOf" srcId="{C3C6D216-A1F2-4448-A14F-425B5709380A}" destId="{6EF65819-2C38-465A-98CC-2C4063EC92F8}" srcOrd="8" destOrd="0" presId="urn:microsoft.com/office/officeart/2005/8/layout/process4"/>
    <dgm:cxn modelId="{DA96E5EB-562A-42C9-9F26-E0BC7F1A307E}" type="presParOf" srcId="{6EF65819-2C38-465A-98CC-2C4063EC92F8}" destId="{CF7BAAD7-0D0E-4B37-BCE1-E8A1C0CE8D79}" srcOrd="0" destOrd="0" presId="urn:microsoft.com/office/officeart/2005/8/layout/process4"/>
    <dgm:cxn modelId="{C4F7A77B-EDD9-4917-B56A-B393B9678509}" type="presParOf" srcId="{C3C6D216-A1F2-4448-A14F-425B5709380A}" destId="{C7E8B003-D025-42D4-A301-28D4FC091006}" srcOrd="9" destOrd="0" presId="urn:microsoft.com/office/officeart/2005/8/layout/process4"/>
    <dgm:cxn modelId="{33BC6775-4708-454E-A8FE-8EA8214257A8}" type="presParOf" srcId="{C3C6D216-A1F2-4448-A14F-425B5709380A}" destId="{9886675E-530A-46A0-9536-6EB0A7E5A221}" srcOrd="10" destOrd="0" presId="urn:microsoft.com/office/officeart/2005/8/layout/process4"/>
    <dgm:cxn modelId="{5280B22D-1BA3-4623-AF53-3824492456B4}" type="presParOf" srcId="{9886675E-530A-46A0-9536-6EB0A7E5A221}" destId="{810227A0-335F-44EA-8E94-E92BE991DF00}" srcOrd="0" destOrd="0" presId="urn:microsoft.com/office/officeart/2005/8/layout/process4"/>
    <dgm:cxn modelId="{CE7EB4E6-02C7-468A-BBD4-7486D270512A}" type="presParOf" srcId="{C3C6D216-A1F2-4448-A14F-425B5709380A}" destId="{AD3507B0-0ABE-4BB9-8946-6CF4284A319B}" srcOrd="11" destOrd="0" presId="urn:microsoft.com/office/officeart/2005/8/layout/process4"/>
    <dgm:cxn modelId="{E7CEF648-41CB-4976-9BC8-5CDD44DBA7D3}" type="presParOf" srcId="{C3C6D216-A1F2-4448-A14F-425B5709380A}" destId="{F23776D1-F817-4554-86CF-275DE0CF7F9A}" srcOrd="12" destOrd="0" presId="urn:microsoft.com/office/officeart/2005/8/layout/process4"/>
    <dgm:cxn modelId="{EFA98F47-05AF-4C2F-AA57-E33442D3DA09}" type="presParOf" srcId="{F23776D1-F817-4554-86CF-275DE0CF7F9A}" destId="{CF061C33-0E77-4A0F-BEE1-A5E2B14CBC0A}" srcOrd="0" destOrd="0" presId="urn:microsoft.com/office/officeart/2005/8/layout/process4"/>
    <dgm:cxn modelId="{A1AD4F83-6C57-412A-9981-019B1460D137}" type="presParOf" srcId="{C3C6D216-A1F2-4448-A14F-425B5709380A}" destId="{E4E3D75B-3DE7-45BD-B8B6-711433D15E9F}" srcOrd="13" destOrd="0" presId="urn:microsoft.com/office/officeart/2005/8/layout/process4"/>
    <dgm:cxn modelId="{62FED61E-DC77-41CB-8FA1-9889780769A5}" type="presParOf" srcId="{C3C6D216-A1F2-4448-A14F-425B5709380A}" destId="{4646D9C9-4E40-41BF-B682-7F5DA75C79DB}" srcOrd="14" destOrd="0" presId="urn:microsoft.com/office/officeart/2005/8/layout/process4"/>
    <dgm:cxn modelId="{115EEB29-B8DF-49D1-BAD8-2535626784E2}" type="presParOf" srcId="{4646D9C9-4E40-41BF-B682-7F5DA75C79DB}" destId="{303C8BEA-4F29-428E-8126-CB8D3CA44CBC}" srcOrd="0" destOrd="0" presId="urn:microsoft.com/office/officeart/2005/8/layout/process4"/>
    <dgm:cxn modelId="{B94DF3E5-CE74-4A95-8FC6-85F1349AD344}" type="presParOf" srcId="{C3C6D216-A1F2-4448-A14F-425B5709380A}" destId="{69454ECF-06E1-4717-9D16-9822A3BBA2AF}" srcOrd="15" destOrd="0" presId="urn:microsoft.com/office/officeart/2005/8/layout/process4"/>
    <dgm:cxn modelId="{209397E3-5244-4CEC-8A33-1E426E150C2B}" type="presParOf" srcId="{C3C6D216-A1F2-4448-A14F-425B5709380A}" destId="{C352CA3F-70A6-4161-AD33-A150B56FEE4E}" srcOrd="16" destOrd="0" presId="urn:microsoft.com/office/officeart/2005/8/layout/process4"/>
    <dgm:cxn modelId="{0FDD7693-9916-4A50-85B1-27B49AB2FE22}" type="presParOf" srcId="{C352CA3F-70A6-4161-AD33-A150B56FEE4E}" destId="{1AB1ABC4-5834-44B7-879F-FDB0736D6EA3}" srcOrd="0" destOrd="0" presId="urn:microsoft.com/office/officeart/2005/8/layout/process4"/>
    <dgm:cxn modelId="{6F7F363D-BBD8-436B-AF58-31A8EAD394AF}" type="presParOf" srcId="{C3C6D216-A1F2-4448-A14F-425B5709380A}" destId="{D3EBD975-DA58-4EC5-9B3D-3498732BC1B3}" srcOrd="17" destOrd="0" presId="urn:microsoft.com/office/officeart/2005/8/layout/process4"/>
    <dgm:cxn modelId="{3DFAE6C0-3C4E-4791-A18D-71822A2C3CEB}" type="presParOf" srcId="{C3C6D216-A1F2-4448-A14F-425B5709380A}" destId="{F4636804-85CB-462B-9FF4-8DDF027447C4}" srcOrd="18" destOrd="0" presId="urn:microsoft.com/office/officeart/2005/8/layout/process4"/>
    <dgm:cxn modelId="{A69DA773-5F92-48A2-9970-FCCBE591878A}" type="presParOf" srcId="{F4636804-85CB-462B-9FF4-8DDF027447C4}" destId="{447B4428-18DC-4561-BCFC-A025D9C8E20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ED7E58-E316-43F5-891B-E7FFB982B113}">
      <dsp:nvSpPr>
        <dsp:cNvPr id="0" name=""/>
        <dsp:cNvSpPr/>
      </dsp:nvSpPr>
      <dsp:spPr>
        <a:xfrm>
          <a:off x="3636147" y="353061"/>
          <a:ext cx="1137435" cy="11374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C6EF085-E796-44C4-97B5-78000E0437BC}">
      <dsp:nvSpPr>
        <dsp:cNvPr id="0" name=""/>
        <dsp:cNvSpPr/>
      </dsp:nvSpPr>
      <dsp:spPr>
        <a:xfrm>
          <a:off x="3261574" y="118704"/>
          <a:ext cx="1925437" cy="299699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IL CONFRONTO</a:t>
          </a:r>
          <a:endParaRPr lang="it-IT" sz="1300" kern="1200" dirty="0"/>
        </a:p>
      </dsp:txBody>
      <dsp:txXfrm>
        <a:off x="3261574" y="118704"/>
        <a:ext cx="1925437" cy="299699"/>
      </dsp:txXfrm>
    </dsp:sp>
    <dsp:sp modelId="{403259C2-C511-4D6A-AE1F-CE419B1FA4BA}">
      <dsp:nvSpPr>
        <dsp:cNvPr id="0" name=""/>
        <dsp:cNvSpPr/>
      </dsp:nvSpPr>
      <dsp:spPr>
        <a:xfrm>
          <a:off x="4568564" y="602454"/>
          <a:ext cx="1137435" cy="11374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E07B91F-19BE-45D0-8816-7B462A2F12AB}">
      <dsp:nvSpPr>
        <dsp:cNvPr id="0" name=""/>
        <dsp:cNvSpPr/>
      </dsp:nvSpPr>
      <dsp:spPr>
        <a:xfrm>
          <a:off x="5548795" y="418406"/>
          <a:ext cx="2201658" cy="84828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LA RICERCA CONTINUA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DEL DIALOGO</a:t>
          </a:r>
          <a:endParaRPr lang="it-IT" sz="1300" kern="1200" dirty="0"/>
        </a:p>
      </dsp:txBody>
      <dsp:txXfrm>
        <a:off x="5548795" y="418406"/>
        <a:ext cx="2201658" cy="848282"/>
      </dsp:txXfrm>
    </dsp:sp>
    <dsp:sp modelId="{C890DD74-3717-4B22-9667-ADA55CBCA81E}">
      <dsp:nvSpPr>
        <dsp:cNvPr id="0" name=""/>
        <dsp:cNvSpPr/>
      </dsp:nvSpPr>
      <dsp:spPr>
        <a:xfrm>
          <a:off x="4372515" y="1517349"/>
          <a:ext cx="1137435" cy="11374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B6B8EAB6-E352-4490-A96C-25BB2D8695E7}">
      <dsp:nvSpPr>
        <dsp:cNvPr id="0" name=""/>
        <dsp:cNvSpPr/>
      </dsp:nvSpPr>
      <dsp:spPr>
        <a:xfrm>
          <a:off x="5614144" y="1648046"/>
          <a:ext cx="1347387" cy="94786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LA NEGOZIAZIONE</a:t>
          </a:r>
          <a:endParaRPr lang="it-IT" sz="1300" kern="1200" dirty="0"/>
        </a:p>
      </dsp:txBody>
      <dsp:txXfrm>
        <a:off x="5614144" y="1648046"/>
        <a:ext cx="1347387" cy="947863"/>
      </dsp:txXfrm>
    </dsp:sp>
    <dsp:sp modelId="{C867B9BE-E4B9-445D-9851-F90191538418}">
      <dsp:nvSpPr>
        <dsp:cNvPr id="0" name=""/>
        <dsp:cNvSpPr/>
      </dsp:nvSpPr>
      <dsp:spPr>
        <a:xfrm>
          <a:off x="3570801" y="1790735"/>
          <a:ext cx="1137435" cy="11374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F182340-05B8-4D7E-83C0-824A68A66AB5}">
      <dsp:nvSpPr>
        <dsp:cNvPr id="0" name=""/>
        <dsp:cNvSpPr/>
      </dsp:nvSpPr>
      <dsp:spPr>
        <a:xfrm>
          <a:off x="2459866" y="2794960"/>
          <a:ext cx="3528852" cy="77451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LA CONDIVISIONE DELLE  OPERAZIONI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DA COMPIERE</a:t>
          </a:r>
          <a:endParaRPr lang="it-IT" sz="1300" kern="1200" dirty="0"/>
        </a:p>
      </dsp:txBody>
      <dsp:txXfrm>
        <a:off x="2459866" y="2794960"/>
        <a:ext cx="3528852" cy="774518"/>
      </dsp:txXfrm>
    </dsp:sp>
    <dsp:sp modelId="{E09B35E3-C813-47DA-89A2-FAF4B409B03C}">
      <dsp:nvSpPr>
        <dsp:cNvPr id="0" name=""/>
        <dsp:cNvSpPr/>
      </dsp:nvSpPr>
      <dsp:spPr>
        <a:xfrm>
          <a:off x="3048009" y="1398646"/>
          <a:ext cx="1137435" cy="11374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CB67226-D6FE-4011-B096-DB15BCC97D06}">
      <dsp:nvSpPr>
        <dsp:cNvPr id="0" name=""/>
        <dsp:cNvSpPr/>
      </dsp:nvSpPr>
      <dsp:spPr>
        <a:xfrm>
          <a:off x="867356" y="1790737"/>
          <a:ext cx="2392973" cy="94786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LA CONDIVISIONE DEI RISULTATI DA RAGGIUNGERE</a:t>
          </a:r>
          <a:endParaRPr lang="it-IT" sz="1300" kern="1200" dirty="0"/>
        </a:p>
      </dsp:txBody>
      <dsp:txXfrm>
        <a:off x="867356" y="1790737"/>
        <a:ext cx="2392973" cy="947863"/>
      </dsp:txXfrm>
    </dsp:sp>
    <dsp:sp modelId="{2F5E70B7-66EB-444B-9298-BC298A1130FD}">
      <dsp:nvSpPr>
        <dsp:cNvPr id="0" name=""/>
        <dsp:cNvSpPr/>
      </dsp:nvSpPr>
      <dsp:spPr>
        <a:xfrm>
          <a:off x="2982664" y="810503"/>
          <a:ext cx="1137435" cy="11374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11B519D-36FE-481B-91F8-6041F373A343}">
      <dsp:nvSpPr>
        <dsp:cNvPr id="0" name=""/>
        <dsp:cNvSpPr/>
      </dsp:nvSpPr>
      <dsp:spPr>
        <a:xfrm>
          <a:off x="736666" y="614448"/>
          <a:ext cx="1966700" cy="94786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LA REGIA DEI CONTENUTI DA INSERIRE NEI CIRRICOLI SCOLASTICI</a:t>
          </a:r>
          <a:endParaRPr lang="it-IT" sz="1300" kern="1200" dirty="0"/>
        </a:p>
      </dsp:txBody>
      <dsp:txXfrm>
        <a:off x="736666" y="614448"/>
        <a:ext cx="1966700" cy="9478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2A157A4-17D7-4B84-AC93-3814F279330C}">
      <dsp:nvSpPr>
        <dsp:cNvPr id="0" name=""/>
        <dsp:cNvSpPr/>
      </dsp:nvSpPr>
      <dsp:spPr>
        <a:xfrm>
          <a:off x="5153825" y="1761980"/>
          <a:ext cx="3211521" cy="21955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INAIL</a:t>
          </a:r>
          <a:endParaRPr lang="it-I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UNIVERSITA’</a:t>
          </a:r>
          <a:endParaRPr lang="it-I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ENTI LOCALI</a:t>
          </a:r>
          <a:endParaRPr lang="it-I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VOLONTARIATO</a:t>
          </a:r>
          <a:endParaRPr lang="it-I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COOPERAZIONE SOCIALE</a:t>
          </a:r>
          <a:endParaRPr lang="it-I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ORGANIZZAZIONI SPORTIVE</a:t>
          </a:r>
          <a:endParaRPr lang="it-IT" sz="1200" b="1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/>
            <a:t>MEDIA LOCALI</a:t>
          </a:r>
          <a:endParaRPr lang="it-IT" sz="1200" b="1" kern="1200" dirty="0"/>
        </a:p>
      </dsp:txBody>
      <dsp:txXfrm>
        <a:off x="6117282" y="2310879"/>
        <a:ext cx="2248065" cy="1646699"/>
      </dsp:txXfrm>
    </dsp:sp>
    <dsp:sp modelId="{9AC0A4D0-4234-493B-B0C3-1FCBCE87B275}">
      <dsp:nvSpPr>
        <dsp:cNvPr id="0" name=""/>
        <dsp:cNvSpPr/>
      </dsp:nvSpPr>
      <dsp:spPr>
        <a:xfrm>
          <a:off x="315353" y="2409753"/>
          <a:ext cx="2696223" cy="14786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Ufficio del Garante dell’infanzia e dell’Adolescenza</a:t>
          </a:r>
          <a:endParaRPr lang="it-IT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CORECOM</a:t>
          </a:r>
          <a:endParaRPr lang="it-IT" sz="1400" b="1" kern="1200" dirty="0"/>
        </a:p>
      </dsp:txBody>
      <dsp:txXfrm>
        <a:off x="315353" y="2779424"/>
        <a:ext cx="1887356" cy="1109011"/>
      </dsp:txXfrm>
    </dsp:sp>
    <dsp:sp modelId="{01FAA9D9-5E34-4F58-AEBB-21ED5D362F03}">
      <dsp:nvSpPr>
        <dsp:cNvPr id="0" name=""/>
        <dsp:cNvSpPr/>
      </dsp:nvSpPr>
      <dsp:spPr>
        <a:xfrm>
          <a:off x="4665595" y="-77983"/>
          <a:ext cx="3975364" cy="16598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Assessorati Salute, Istruzione,</a:t>
          </a:r>
          <a:endParaRPr lang="it-IT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Politiche sociali,</a:t>
          </a:r>
          <a:endParaRPr lang="it-IT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Politiche integrate di sicurezza e </a:t>
          </a:r>
          <a:r>
            <a:rPr lang="it-IT" sz="1400" b="1" kern="1200" dirty="0" smtClean="0"/>
            <a:t>Protezione </a:t>
          </a:r>
          <a:r>
            <a:rPr lang="it-IT" sz="1400" b="1" kern="1200" dirty="0" smtClean="0"/>
            <a:t>civile,</a:t>
          </a:r>
          <a:endParaRPr lang="it-IT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 Ambiente</a:t>
          </a:r>
          <a:endParaRPr lang="it-IT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err="1" smtClean="0"/>
            <a:t>……</a:t>
          </a:r>
          <a:endParaRPr lang="it-IT" sz="1400" b="1" kern="1200" dirty="0"/>
        </a:p>
      </dsp:txBody>
      <dsp:txXfrm>
        <a:off x="5858204" y="-77983"/>
        <a:ext cx="2782755" cy="1244861"/>
      </dsp:txXfrm>
    </dsp:sp>
    <dsp:sp modelId="{668DB46C-90B9-421C-B7FE-F14BD91D48E2}">
      <dsp:nvSpPr>
        <dsp:cNvPr id="0" name=""/>
        <dsp:cNvSpPr/>
      </dsp:nvSpPr>
      <dsp:spPr>
        <a:xfrm>
          <a:off x="667580" y="270760"/>
          <a:ext cx="1941446" cy="1257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Ufficio studi  ed  educazione fisica</a:t>
          </a:r>
          <a:endParaRPr lang="it-IT" sz="1400" b="1" kern="1200" dirty="0"/>
        </a:p>
      </dsp:txBody>
      <dsp:txXfrm>
        <a:off x="667580" y="270760"/>
        <a:ext cx="1359012" cy="943213"/>
      </dsp:txXfrm>
    </dsp:sp>
    <dsp:sp modelId="{D730E8BB-EF01-427C-871D-3DAD9DAC8CE0}">
      <dsp:nvSpPr>
        <dsp:cNvPr id="0" name=""/>
        <dsp:cNvSpPr/>
      </dsp:nvSpPr>
      <dsp:spPr>
        <a:xfrm>
          <a:off x="2418756" y="80807"/>
          <a:ext cx="2003393" cy="186341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U. S. R.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 e 4 ambiti territoriali</a:t>
          </a:r>
          <a:endParaRPr lang="it-IT" sz="1800" kern="1200" dirty="0"/>
        </a:p>
      </dsp:txBody>
      <dsp:txXfrm>
        <a:off x="2418756" y="80807"/>
        <a:ext cx="2003393" cy="1863410"/>
      </dsp:txXfrm>
    </dsp:sp>
    <dsp:sp modelId="{D8917108-FF20-4509-8364-9E58AF80903F}">
      <dsp:nvSpPr>
        <dsp:cNvPr id="0" name=""/>
        <dsp:cNvSpPr/>
      </dsp:nvSpPr>
      <dsp:spPr>
        <a:xfrm rot="5400000">
          <a:off x="4278132" y="111701"/>
          <a:ext cx="1989745" cy="191036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REGIONE</a:t>
          </a:r>
          <a:endParaRPr lang="it-IT" sz="1500" kern="1200" dirty="0"/>
        </a:p>
      </dsp:txBody>
      <dsp:txXfrm rot="5400000">
        <a:off x="4278132" y="111701"/>
        <a:ext cx="1989745" cy="1910360"/>
      </dsp:txXfrm>
    </dsp:sp>
    <dsp:sp modelId="{1B6E4BAD-6BA7-461F-A290-AF08C82372D4}">
      <dsp:nvSpPr>
        <dsp:cNvPr id="0" name=""/>
        <dsp:cNvSpPr/>
      </dsp:nvSpPr>
      <dsp:spPr>
        <a:xfrm rot="10800000">
          <a:off x="4283960" y="1944216"/>
          <a:ext cx="1989762" cy="170171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ALTRI ENTI</a:t>
          </a:r>
          <a:endParaRPr lang="it-IT" sz="1500" kern="1200" dirty="0"/>
        </a:p>
      </dsp:txBody>
      <dsp:txXfrm rot="10800000">
        <a:off x="4283960" y="1944216"/>
        <a:ext cx="1989762" cy="1701713"/>
      </dsp:txXfrm>
    </dsp:sp>
    <dsp:sp modelId="{B53C8986-2E58-4739-A20A-2AE395AE4FA8}">
      <dsp:nvSpPr>
        <dsp:cNvPr id="0" name=""/>
        <dsp:cNvSpPr/>
      </dsp:nvSpPr>
      <dsp:spPr>
        <a:xfrm rot="16200000">
          <a:off x="2549958" y="1806020"/>
          <a:ext cx="1701713" cy="197810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ASSEMBLEA LEGISLATIVA</a:t>
          </a:r>
          <a:endParaRPr lang="it-IT" sz="1500" kern="1200" dirty="0"/>
        </a:p>
      </dsp:txBody>
      <dsp:txXfrm rot="16200000">
        <a:off x="2549958" y="1806020"/>
        <a:ext cx="1701713" cy="1978105"/>
      </dsp:txXfrm>
    </dsp:sp>
    <dsp:sp modelId="{9AE858BC-C0FD-4D9F-8B13-FEB69F85549F}">
      <dsp:nvSpPr>
        <dsp:cNvPr id="0" name=""/>
        <dsp:cNvSpPr/>
      </dsp:nvSpPr>
      <dsp:spPr>
        <a:xfrm>
          <a:off x="4026708" y="1678295"/>
          <a:ext cx="587543" cy="51090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6FBC24-D3EA-4758-918F-B9376B01B5F6}">
      <dsp:nvSpPr>
        <dsp:cNvPr id="0" name=""/>
        <dsp:cNvSpPr/>
      </dsp:nvSpPr>
      <dsp:spPr>
        <a:xfrm rot="10800000">
          <a:off x="3779910" y="1872207"/>
          <a:ext cx="587543" cy="510907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9A68162-85AF-4879-9A5D-D90370D534FE}">
      <dsp:nvSpPr>
        <dsp:cNvPr id="0" name=""/>
        <dsp:cNvSpPr/>
      </dsp:nvSpPr>
      <dsp:spPr>
        <a:xfrm rot="16200000">
          <a:off x="-1754417" y="1756353"/>
          <a:ext cx="4680520" cy="116781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PROMOZIONI di ABITUDINI ALIMENTARI SALUTARI  e STILI di VITA</a:t>
          </a:r>
          <a:endParaRPr lang="it-IT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000" b="1" kern="1200" dirty="0" smtClean="0">
              <a:solidFill>
                <a:schemeClr val="tx1"/>
              </a:solidFill>
            </a:rPr>
            <a:t>OKKIO</a:t>
          </a:r>
          <a:endParaRPr lang="it-IT" sz="10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E vai con la frutta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HBSC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Bambini </a:t>
          </a:r>
          <a:r>
            <a:rPr lang="it-IT" sz="1200" b="1" kern="1200" dirty="0" err="1" smtClean="0">
              <a:solidFill>
                <a:schemeClr val="tx1"/>
              </a:solidFill>
            </a:rPr>
            <a:t>sorriDenti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Fibrosi Cistica</a:t>
          </a:r>
          <a:endParaRPr lang="it-IT" sz="1200" b="1" kern="1200" dirty="0">
            <a:solidFill>
              <a:schemeClr val="tx1"/>
            </a:solidFill>
          </a:endParaRPr>
        </a:p>
      </dsp:txBody>
      <dsp:txXfrm rot="16200000">
        <a:off x="-1754417" y="1756353"/>
        <a:ext cx="4680520" cy="1167813"/>
      </dsp:txXfrm>
    </dsp:sp>
    <dsp:sp modelId="{7294A825-9CD2-4AFF-AF48-F34CE664A921}">
      <dsp:nvSpPr>
        <dsp:cNvPr id="0" name=""/>
        <dsp:cNvSpPr/>
      </dsp:nvSpPr>
      <dsp:spPr>
        <a:xfrm rot="16200000">
          <a:off x="-511954" y="1752309"/>
          <a:ext cx="4680520" cy="117590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0" rIns="6350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LOTTA  E PREVENZIONE  AL TABAGISMO E ALL’USO  - ABUSO di SOSTANZE </a:t>
          </a:r>
          <a:endParaRPr lang="it-IT" sz="10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UN-PLUGGED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Paesaggi di prevenzione</a:t>
          </a:r>
          <a:endParaRPr lang="it-IT" sz="1200" b="1" kern="1200" dirty="0">
            <a:solidFill>
              <a:schemeClr val="tx1"/>
            </a:solidFill>
          </a:endParaRPr>
        </a:p>
      </dsp:txBody>
      <dsp:txXfrm rot="16200000">
        <a:off x="-511954" y="1752309"/>
        <a:ext cx="4680520" cy="1175900"/>
      </dsp:txXfrm>
    </dsp:sp>
    <dsp:sp modelId="{2227DB6A-747D-4B4D-9757-9F31C38C8458}">
      <dsp:nvSpPr>
        <dsp:cNvPr id="0" name=""/>
        <dsp:cNvSpPr/>
      </dsp:nvSpPr>
      <dsp:spPr>
        <a:xfrm rot="16200000">
          <a:off x="714247" y="1798151"/>
          <a:ext cx="4680520" cy="108421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CITTADINANZA  ATTIVA               </a:t>
          </a:r>
          <a:r>
            <a:rPr lang="it-IT" sz="1200" b="1" kern="1200" dirty="0" smtClean="0">
              <a:solidFill>
                <a:schemeClr val="tx1"/>
              </a:solidFill>
            </a:rPr>
            <a:t>Campagna Donazioni organi</a:t>
          </a:r>
          <a:endParaRPr lang="it-IT" sz="1200" b="1" kern="1200" dirty="0">
            <a:solidFill>
              <a:schemeClr val="tx1"/>
            </a:solidFill>
          </a:endParaRPr>
        </a:p>
      </dsp:txBody>
      <dsp:txXfrm rot="16200000">
        <a:off x="714247" y="1798151"/>
        <a:ext cx="4680520" cy="1084216"/>
      </dsp:txXfrm>
    </dsp:sp>
    <dsp:sp modelId="{99BD33A8-B7FA-4B21-B9B5-A4F52006FFF5}">
      <dsp:nvSpPr>
        <dsp:cNvPr id="0" name=""/>
        <dsp:cNvSpPr/>
      </dsp:nvSpPr>
      <dsp:spPr>
        <a:xfrm rot="16200000">
          <a:off x="2019044" y="1622639"/>
          <a:ext cx="4680520" cy="143524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EDUCAZIONE ALL’AFFETTIVITA’ E ALLA SESSUALITA’                   …………</a:t>
          </a:r>
          <a:endParaRPr lang="it-IT" sz="1200" kern="1200" dirty="0"/>
        </a:p>
      </dsp:txBody>
      <dsp:txXfrm rot="16200000">
        <a:off x="2019044" y="1622639"/>
        <a:ext cx="4680520" cy="1435240"/>
      </dsp:txXfrm>
    </dsp:sp>
    <dsp:sp modelId="{317AC57C-1A09-4CA7-B6D6-4B57C1337EFE}">
      <dsp:nvSpPr>
        <dsp:cNvPr id="0" name=""/>
        <dsp:cNvSpPr/>
      </dsp:nvSpPr>
      <dsp:spPr>
        <a:xfrm rot="16200000">
          <a:off x="3277977" y="1869553"/>
          <a:ext cx="4680520" cy="941413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ATTIVITA’ MOTORIA                   </a:t>
          </a:r>
          <a:r>
            <a:rPr lang="it-IT" sz="1200" b="1" kern="1200" smtClean="0">
              <a:solidFill>
                <a:schemeClr val="tx1"/>
              </a:solidFill>
            </a:rPr>
            <a:t>Pedibus      Psicomotricità …</a:t>
          </a:r>
          <a:endParaRPr lang="it-IT" sz="1200" b="1" kern="1200" dirty="0">
            <a:solidFill>
              <a:schemeClr val="tx1"/>
            </a:solidFill>
          </a:endParaRPr>
        </a:p>
      </dsp:txBody>
      <dsp:txXfrm rot="16200000">
        <a:off x="3277977" y="1869553"/>
        <a:ext cx="4680520" cy="941413"/>
      </dsp:txXfrm>
    </dsp:sp>
    <dsp:sp modelId="{C329FDB8-6E72-41B6-8404-277328418A5B}">
      <dsp:nvSpPr>
        <dsp:cNvPr id="0" name=""/>
        <dsp:cNvSpPr/>
      </dsp:nvSpPr>
      <dsp:spPr>
        <a:xfrm rot="16200000">
          <a:off x="4370520" y="1789029"/>
          <a:ext cx="4680520" cy="110246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0" tIns="0" rIns="6985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b="1" kern="1200" dirty="0" smtClean="0">
              <a:solidFill>
                <a:schemeClr val="bg1"/>
              </a:solidFill>
            </a:rPr>
            <a:t>PROMOZIONE DEL BENESERE E TUTELA DELLA SALUTE MENTALE                     </a:t>
          </a:r>
          <a:r>
            <a:rPr lang="it-IT" sz="1200" b="1" kern="1200" dirty="0" smtClean="0">
              <a:solidFill>
                <a:schemeClr val="tx1"/>
              </a:solidFill>
            </a:rPr>
            <a:t>Paesaggi di prevenzione   </a:t>
          </a:r>
          <a:endParaRPr lang="it-IT" sz="1200" kern="1200" dirty="0"/>
        </a:p>
      </dsp:txBody>
      <dsp:txXfrm rot="16200000">
        <a:off x="4370520" y="1789029"/>
        <a:ext cx="4680520" cy="1102460"/>
      </dsp:txXfrm>
    </dsp:sp>
    <dsp:sp modelId="{9941414A-786D-42A0-8513-DB92B967CAA1}">
      <dsp:nvSpPr>
        <dsp:cNvPr id="0" name=""/>
        <dsp:cNvSpPr/>
      </dsp:nvSpPr>
      <dsp:spPr>
        <a:xfrm rot="16200000">
          <a:off x="5585330" y="1723060"/>
          <a:ext cx="4680520" cy="123439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7620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DIFFUSIONE DELLA CULTURA E DELLA SICUREZZA NEGLI AMBIENTI di  VITA , STUDIO , LAVORO</a:t>
          </a:r>
          <a:endParaRPr lang="it-IT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Utilizzo dei Defibrillatori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Scuola multimediale di Protezione Civile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progetto Napo 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Mi salvo così</a:t>
          </a:r>
          <a:endParaRPr lang="it-IT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1" kern="1200" dirty="0" smtClean="0">
              <a:solidFill>
                <a:schemeClr val="tx1"/>
              </a:solidFill>
            </a:rPr>
            <a:t>SICUREZZA STRADALE</a:t>
          </a:r>
          <a:endParaRPr lang="it-IT" sz="1200" b="1" kern="1200" dirty="0">
            <a:solidFill>
              <a:schemeClr val="tx1"/>
            </a:solidFill>
          </a:endParaRPr>
        </a:p>
      </dsp:txBody>
      <dsp:txXfrm rot="16200000">
        <a:off x="5585330" y="1723060"/>
        <a:ext cx="4680520" cy="123439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398976-20F2-4567-BCFB-B3F3E83F4181}">
      <dsp:nvSpPr>
        <dsp:cNvPr id="0" name=""/>
        <dsp:cNvSpPr/>
      </dsp:nvSpPr>
      <dsp:spPr>
        <a:xfrm>
          <a:off x="-13948" y="0"/>
          <a:ext cx="8090137" cy="505633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8DD8A1-5F08-477B-A651-1125AF6F8F4D}">
      <dsp:nvSpPr>
        <dsp:cNvPr id="0" name=""/>
        <dsp:cNvSpPr/>
      </dsp:nvSpPr>
      <dsp:spPr>
        <a:xfrm>
          <a:off x="653618" y="3688184"/>
          <a:ext cx="389990" cy="47410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18DE89-26DF-4EA5-BD5A-1AC281CCAD15}">
      <dsp:nvSpPr>
        <dsp:cNvPr id="0" name=""/>
        <dsp:cNvSpPr/>
      </dsp:nvSpPr>
      <dsp:spPr>
        <a:xfrm>
          <a:off x="395539" y="4264252"/>
          <a:ext cx="1676860" cy="771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59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Integrazione fra più tematiche attinenti alle aree d’intervento</a:t>
          </a:r>
          <a:endParaRPr lang="it-IT" sz="1200" b="1" kern="1200" dirty="0"/>
        </a:p>
      </dsp:txBody>
      <dsp:txXfrm>
        <a:off x="395539" y="4264252"/>
        <a:ext cx="1676860" cy="771360"/>
      </dsp:txXfrm>
    </dsp:sp>
    <dsp:sp modelId="{AC475B73-2D86-48B8-861F-76CA16736C5A}">
      <dsp:nvSpPr>
        <dsp:cNvPr id="0" name=""/>
        <dsp:cNvSpPr/>
      </dsp:nvSpPr>
      <dsp:spPr>
        <a:xfrm>
          <a:off x="1439124" y="2968103"/>
          <a:ext cx="396573" cy="4362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FA2B63-839C-4DA6-A2DA-2E78D20AF57C}">
      <dsp:nvSpPr>
        <dsp:cNvPr id="0" name=""/>
        <dsp:cNvSpPr/>
      </dsp:nvSpPr>
      <dsp:spPr>
        <a:xfrm>
          <a:off x="1547664" y="3400159"/>
          <a:ext cx="1926090" cy="649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325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Trasversalità e interdisciplinarietà</a:t>
          </a:r>
          <a:endParaRPr lang="it-IT" sz="1200" b="1" kern="1200" dirty="0"/>
        </a:p>
      </dsp:txBody>
      <dsp:txXfrm>
        <a:off x="1547664" y="3400159"/>
        <a:ext cx="1926090" cy="649860"/>
      </dsp:txXfrm>
    </dsp:sp>
    <dsp:sp modelId="{04AF1689-7C8F-4E6C-B2E1-1E288F063A28}">
      <dsp:nvSpPr>
        <dsp:cNvPr id="0" name=""/>
        <dsp:cNvSpPr/>
      </dsp:nvSpPr>
      <dsp:spPr>
        <a:xfrm>
          <a:off x="2656071" y="2132297"/>
          <a:ext cx="475769" cy="4757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0DFD7-4CAF-478B-9243-87D3BE39FA1F}">
      <dsp:nvSpPr>
        <dsp:cNvPr id="0" name=""/>
        <dsp:cNvSpPr/>
      </dsp:nvSpPr>
      <dsp:spPr>
        <a:xfrm>
          <a:off x="2896741" y="2680082"/>
          <a:ext cx="1561396" cy="6147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66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Innovazione dell’impianto curricolare</a:t>
          </a:r>
          <a:endParaRPr lang="it-IT" sz="1200" b="1" kern="1200" dirty="0"/>
        </a:p>
      </dsp:txBody>
      <dsp:txXfrm>
        <a:off x="2896741" y="2680082"/>
        <a:ext cx="1561396" cy="614708"/>
      </dsp:txXfrm>
    </dsp:sp>
    <dsp:sp modelId="{4680E46D-E471-4DDA-ACC8-625486D97251}">
      <dsp:nvSpPr>
        <dsp:cNvPr id="0" name=""/>
        <dsp:cNvSpPr/>
      </dsp:nvSpPr>
      <dsp:spPr>
        <a:xfrm>
          <a:off x="4139951" y="1383929"/>
          <a:ext cx="501588" cy="50158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4A6B2-5677-4929-8BDB-101757366165}">
      <dsp:nvSpPr>
        <dsp:cNvPr id="0" name=""/>
        <dsp:cNvSpPr/>
      </dsp:nvSpPr>
      <dsp:spPr>
        <a:xfrm>
          <a:off x="2915821" y="804444"/>
          <a:ext cx="2011903" cy="507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5781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Ampiezza del target di riferimento dei destinatari</a:t>
          </a:r>
          <a:endParaRPr lang="it-IT" sz="1200" b="1" kern="1200" dirty="0"/>
        </a:p>
      </dsp:txBody>
      <dsp:txXfrm>
        <a:off x="2915821" y="804444"/>
        <a:ext cx="2011903" cy="507484"/>
      </dsp:txXfrm>
    </dsp:sp>
    <dsp:sp modelId="{EF4262D3-1562-4886-A203-8DC67970AF5F}">
      <dsp:nvSpPr>
        <dsp:cNvPr id="0" name=""/>
        <dsp:cNvSpPr/>
      </dsp:nvSpPr>
      <dsp:spPr>
        <a:xfrm>
          <a:off x="6281118" y="879869"/>
          <a:ext cx="639120" cy="6391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084C7-07B4-413A-945D-C9445383BAFB}">
      <dsp:nvSpPr>
        <dsp:cNvPr id="0" name=""/>
        <dsp:cNvSpPr/>
      </dsp:nvSpPr>
      <dsp:spPr>
        <a:xfrm>
          <a:off x="5364091" y="2176016"/>
          <a:ext cx="3134491" cy="1417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8657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/>
            <a:t>Presenza di un piano di valutazione. Raccolta e documentazione delle  </a:t>
          </a:r>
          <a:r>
            <a:rPr lang="it-IT" sz="1200" b="1" u="sng" kern="1200" dirty="0" smtClean="0"/>
            <a:t>buone  pratiche </a:t>
          </a:r>
          <a:r>
            <a:rPr lang="it-IT" sz="1200" b="1" kern="1200" dirty="0" smtClean="0"/>
            <a:t>per promuovere la diffusione e la riproducibilità</a:t>
          </a:r>
          <a:endParaRPr lang="it-IT" sz="1200" b="1" kern="1200" dirty="0"/>
        </a:p>
      </dsp:txBody>
      <dsp:txXfrm>
        <a:off x="5364091" y="2176016"/>
        <a:ext cx="3134491" cy="141724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1F113C-79CD-46B2-849A-635A784BEFA1}">
      <dsp:nvSpPr>
        <dsp:cNvPr id="0" name=""/>
        <dsp:cNvSpPr/>
      </dsp:nvSpPr>
      <dsp:spPr>
        <a:xfrm>
          <a:off x="0" y="4836228"/>
          <a:ext cx="8964488" cy="3449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Cercare un miglioramento continuo attraverso un monitoraggio ed una valutazione costante.</a:t>
          </a:r>
          <a:endParaRPr lang="it-IT" sz="1600" kern="1200" dirty="0"/>
        </a:p>
      </dsp:txBody>
      <dsp:txXfrm>
        <a:off x="0" y="4836228"/>
        <a:ext cx="8964488" cy="344921"/>
      </dsp:txXfrm>
    </dsp:sp>
    <dsp:sp modelId="{25FB712F-DBC7-4CD6-9815-36A91A1F2C8E}">
      <dsp:nvSpPr>
        <dsp:cNvPr id="0" name=""/>
        <dsp:cNvSpPr/>
      </dsp:nvSpPr>
      <dsp:spPr>
        <a:xfrm rot="10800000">
          <a:off x="0" y="4205945"/>
          <a:ext cx="8964488" cy="63545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Inserire la salute nelle attività correnti della scuola, nell’offerta formativa e negli standard di valutazione</a:t>
          </a:r>
          <a:endParaRPr lang="it-IT" sz="1400" kern="1200" dirty="0"/>
        </a:p>
      </dsp:txBody>
      <dsp:txXfrm rot="10800000">
        <a:off x="0" y="4205945"/>
        <a:ext cx="8964488" cy="635456"/>
      </dsp:txXfrm>
    </dsp:sp>
    <dsp:sp modelId="{2A3CADE9-5B4C-4D45-B78C-64517B55E59B}">
      <dsp:nvSpPr>
        <dsp:cNvPr id="0" name=""/>
        <dsp:cNvSpPr/>
      </dsp:nvSpPr>
      <dsp:spPr>
        <a:xfrm rot="10800000">
          <a:off x="0" y="3680630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Collaborare con i genitori e con la comunità locale;</a:t>
          </a:r>
          <a:endParaRPr lang="it-IT" sz="1600" kern="1200" dirty="0"/>
        </a:p>
      </dsp:txBody>
      <dsp:txXfrm rot="10800000">
        <a:off x="0" y="3680630"/>
        <a:ext cx="8964488" cy="530488"/>
      </dsp:txXfrm>
    </dsp:sp>
    <dsp:sp modelId="{5C6C6F19-7D68-4990-B902-2F3160114253}">
      <dsp:nvSpPr>
        <dsp:cNvPr id="0" name=""/>
        <dsp:cNvSpPr/>
      </dsp:nvSpPr>
      <dsp:spPr>
        <a:xfrm rot="10800000">
          <a:off x="0" y="3155315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Affrontare le questioni relative alla salute e al benessere di tutto il personale scolastico;</a:t>
          </a:r>
          <a:endParaRPr lang="it-IT" sz="1600" kern="1200" dirty="0"/>
        </a:p>
      </dsp:txBody>
      <dsp:txXfrm rot="10800000">
        <a:off x="0" y="3155315"/>
        <a:ext cx="8964488" cy="530488"/>
      </dsp:txXfrm>
    </dsp:sp>
    <dsp:sp modelId="{CF7BAAD7-0D0E-4B37-BCE1-E8A1C0CE8D79}">
      <dsp:nvSpPr>
        <dsp:cNvPr id="0" name=""/>
        <dsp:cNvSpPr/>
      </dsp:nvSpPr>
      <dsp:spPr>
        <a:xfrm rot="10800000">
          <a:off x="0" y="2630000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Mettere in relazione i problemi ed i sistemi della SANITA’ E DELL’ISTRUZIONE</a:t>
          </a:r>
          <a:r>
            <a:rPr lang="it-IT" sz="1200" kern="1200" dirty="0" smtClean="0"/>
            <a:t>;</a:t>
          </a:r>
          <a:endParaRPr lang="it-IT" sz="1200" kern="1200" dirty="0"/>
        </a:p>
      </dsp:txBody>
      <dsp:txXfrm rot="10800000">
        <a:off x="0" y="2630000"/>
        <a:ext cx="8964488" cy="530488"/>
      </dsp:txXfrm>
    </dsp:sp>
    <dsp:sp modelId="{810227A0-335F-44EA-8E94-E92BE991DF00}">
      <dsp:nvSpPr>
        <dsp:cNvPr id="0" name=""/>
        <dsp:cNvSpPr/>
      </dsp:nvSpPr>
      <dsp:spPr>
        <a:xfrm rot="10800000">
          <a:off x="0" y="2104686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Richiedere la partecipazione attiva ed il coinvolgimento degli studenti;</a:t>
          </a:r>
          <a:endParaRPr lang="it-IT" sz="1600" kern="1200" dirty="0"/>
        </a:p>
      </dsp:txBody>
      <dsp:txXfrm rot="10800000">
        <a:off x="0" y="2104686"/>
        <a:ext cx="8964488" cy="530488"/>
      </dsp:txXfrm>
    </dsp:sp>
    <dsp:sp modelId="{CF061C33-0E77-4A0F-BEE1-A5E2B14CBC0A}">
      <dsp:nvSpPr>
        <dsp:cNvPr id="0" name=""/>
        <dsp:cNvSpPr/>
      </dsp:nvSpPr>
      <dsp:spPr>
        <a:xfrm rot="10800000">
          <a:off x="0" y="1579371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Fornire un ambiente sicuro e di supporto;</a:t>
          </a:r>
          <a:endParaRPr lang="it-IT" sz="1600" kern="1200" dirty="0"/>
        </a:p>
      </dsp:txBody>
      <dsp:txXfrm rot="10800000">
        <a:off x="0" y="1579371"/>
        <a:ext cx="8964488" cy="530488"/>
      </dsp:txXfrm>
    </dsp:sp>
    <dsp:sp modelId="{303C8BEA-4F29-428E-8126-CB8D3CA44CBC}">
      <dsp:nvSpPr>
        <dsp:cNvPr id="0" name=""/>
        <dsp:cNvSpPr/>
      </dsp:nvSpPr>
      <dsp:spPr>
        <a:xfrm rot="10800000">
          <a:off x="0" y="1054056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Sostenere i concetti di giustizia sociale,equità e sostenibilità per investire nel futuro;</a:t>
          </a:r>
          <a:endParaRPr lang="it-IT" sz="1600" kern="1200" dirty="0"/>
        </a:p>
      </dsp:txBody>
      <dsp:txXfrm rot="10800000">
        <a:off x="0" y="1054056"/>
        <a:ext cx="8964488" cy="530488"/>
      </dsp:txXfrm>
    </dsp:sp>
    <dsp:sp modelId="{1AB1ABC4-5834-44B7-879F-FDB0736D6EA3}">
      <dsp:nvSpPr>
        <dsp:cNvPr id="0" name=""/>
        <dsp:cNvSpPr/>
      </dsp:nvSpPr>
      <dsp:spPr>
        <a:xfrm rot="10800000">
          <a:off x="0" y="528741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Cercare di migliorare i risultati di apprendimento degli alunni;</a:t>
          </a:r>
          <a:endParaRPr lang="it-IT" sz="1600" kern="1200" dirty="0"/>
        </a:p>
      </dsp:txBody>
      <dsp:txXfrm rot="10800000">
        <a:off x="0" y="528741"/>
        <a:ext cx="8964488" cy="530488"/>
      </dsp:txXfrm>
    </dsp:sp>
    <dsp:sp modelId="{447B4428-18DC-4561-BCFC-A025D9C8E205}">
      <dsp:nvSpPr>
        <dsp:cNvPr id="0" name=""/>
        <dsp:cNvSpPr/>
      </dsp:nvSpPr>
      <dsp:spPr>
        <a:xfrm rot="10800000">
          <a:off x="0" y="14386"/>
          <a:ext cx="8964488" cy="5304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Promuovere la salute ed il benessere dei propri studenti;</a:t>
          </a:r>
          <a:endParaRPr lang="it-IT" sz="1600" kern="1200" dirty="0"/>
        </a:p>
      </dsp:txBody>
      <dsp:txXfrm rot="10800000">
        <a:off x="0" y="14386"/>
        <a:ext cx="8964488" cy="5304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DBA267-BC4D-4B6C-B17C-6C737179261C}" type="datetimeFigureOut">
              <a:rPr lang="it-IT" smtClean="0"/>
              <a:pPr/>
              <a:t>18/03/2013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3E01AD-2F64-48BF-9169-52742AAC067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96D4B8-D08F-4D40-A07F-C15C515A9E2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BEA1-041E-4988-93FB-CA89B0E33056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AF22A-E596-4951-9F5F-14D8630CCC10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F881-3B42-4C4F-B194-DF22BD60D786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olo e testo sopra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8540750" cy="2135188"/>
          </a:xfrm>
        </p:spPr>
        <p:txBody>
          <a:bodyPr/>
          <a:lstStyle/>
          <a:p>
            <a:pPr lvl="0"/>
            <a:r>
              <a:rPr lang="en-US"/>
              <a:t>Fare clic per modificare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01625" y="3963988"/>
            <a:ext cx="8540750" cy="2135187"/>
          </a:xfrm>
        </p:spPr>
        <p:txBody>
          <a:bodyPr/>
          <a:lstStyle/>
          <a:p>
            <a:pPr lvl="0"/>
            <a:r>
              <a:rPr lang="en-US"/>
              <a:t>Fare clic per modificare stili del testo dello schema</a:t>
            </a:r>
          </a:p>
          <a:p>
            <a:pPr lvl="1"/>
            <a:r>
              <a:rPr lang="en-US"/>
              <a:t>Secondo livello</a:t>
            </a:r>
          </a:p>
          <a:p>
            <a:pPr lvl="2"/>
            <a:r>
              <a:rPr lang="en-US"/>
              <a:t>Terzo livello</a:t>
            </a:r>
          </a:p>
          <a:p>
            <a:pPr lvl="3"/>
            <a:r>
              <a:rPr lang="en-US"/>
              <a:t>Quarto livello</a:t>
            </a:r>
          </a:p>
          <a:p>
            <a:pPr lvl="4"/>
            <a:r>
              <a:rPr lang="en-US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520C2-4D20-4FE9-84D2-9C7BF301F111}" type="datetime1">
              <a:rPr lang="it-IT" smtClean="0"/>
              <a:pPr>
                <a:defRPr/>
              </a:pPr>
              <a:t>18/03/2013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A724-3674-4235-8C76-E5615B507E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E0AA2-FBE1-40B6-8B3B-5F51F84AF08B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B8CE0-7300-41C8-8368-EA7177C0BAA1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CC2FF-AE11-470A-B71E-EA67DA0723EA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5F586-2729-490A-9AD3-078376224B87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42485-1B88-4AB8-B252-C7797216185A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579F4-1A8C-4AEF-AC29-752E16E7CB65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5A2D3-FE56-4810-B07F-C38A68D649CF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0CD33-F4F2-497C-A2B0-1036CD8AC17B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207D66-DAFF-47B3-BF7F-F5A47B5972AC}" type="datetime1">
              <a:rPr lang="it-IT" smtClean="0"/>
              <a:pPr/>
              <a:t>18/03/2013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E33F56-8A5D-4B9B-9C24-9E2CE531B118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E338D-66B7-455E-93DB-CA360B2D137C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  <p:sp>
        <p:nvSpPr>
          <p:cNvPr id="14337" name="Titolo 1"/>
          <p:cNvSpPr>
            <a:spLocks noGrp="1"/>
          </p:cNvSpPr>
          <p:nvPr>
            <p:ph type="ctrTitle" idx="4294967295"/>
          </p:nvPr>
        </p:nvSpPr>
        <p:spPr>
          <a:xfrm>
            <a:off x="0" y="333375"/>
            <a:ext cx="5364163" cy="165546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it-IT" sz="2800" b="1" u="sng" dirty="0" smtClean="0">
                <a:solidFill>
                  <a:srgbClr val="FF0000"/>
                </a:solidFill>
              </a:rPr>
              <a:t>GUADAGNARE  SALUTE</a:t>
            </a:r>
            <a:br>
              <a:rPr lang="it-IT" sz="2800" b="1" u="sng" dirty="0" smtClean="0">
                <a:solidFill>
                  <a:srgbClr val="FF0000"/>
                </a:solidFill>
              </a:rPr>
            </a:br>
            <a:r>
              <a:rPr lang="it-IT" sz="2800" b="1" u="sng" dirty="0" smtClean="0">
                <a:solidFill>
                  <a:srgbClr val="FF0000"/>
                </a:solidFill>
              </a:rPr>
              <a:t>NELLE MARCHE</a:t>
            </a:r>
            <a:endParaRPr lang="it-IT" sz="2800" b="1" u="sng" dirty="0">
              <a:solidFill>
                <a:srgbClr val="FF0000"/>
              </a:solidFill>
            </a:endParaRPr>
          </a:p>
        </p:txBody>
      </p:sp>
      <p:sp>
        <p:nvSpPr>
          <p:cNvPr id="14338" name="Sottotitolo 2"/>
          <p:cNvSpPr>
            <a:spLocks noGrp="1"/>
          </p:cNvSpPr>
          <p:nvPr>
            <p:ph type="subTitle" idx="4294967295"/>
          </p:nvPr>
        </p:nvSpPr>
        <p:spPr>
          <a:xfrm>
            <a:off x="0" y="3429000"/>
            <a:ext cx="8604448" cy="2664296"/>
          </a:xfrm>
        </p:spPr>
        <p:txBody>
          <a:bodyPr>
            <a:normAutofit fontScale="77500" lnSpcReduction="20000"/>
          </a:bodyPr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ATTRAVERSO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una Programmazione partecipata ed unitaria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 operatori socio-sanitari e scolastici </a:t>
            </a:r>
          </a:p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sulle tematiche che promuovono :</a:t>
            </a:r>
          </a:p>
          <a:p>
            <a:pPr marL="0" indent="0" algn="ctr"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SALUTE E BENESSERE</a:t>
            </a:r>
          </a:p>
          <a:p>
            <a:pPr marL="0" indent="0" algn="ctr"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LIFE SKILLS</a:t>
            </a:r>
          </a:p>
          <a:p>
            <a:pPr marL="0" indent="0" algn="ctr"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CITTADINANZA ATTIVA nelle componenti cognitive , affettive, relazionali</a:t>
            </a:r>
          </a:p>
          <a:p>
            <a:pPr marL="0" indent="0" algn="ctr">
              <a:defRPr/>
            </a:pPr>
            <a:r>
              <a:rPr lang="it-IT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SICUREZZA ED IGIENE nei luoghi di lavoro, di vita e di studio.</a:t>
            </a:r>
          </a:p>
          <a:p>
            <a:pPr marL="0" indent="0" algn="ctr">
              <a:defRPr/>
            </a:pPr>
            <a:endParaRPr lang="it-IT" dirty="0" smtClean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algn="ctr">
              <a:defRPr/>
            </a:pPr>
            <a:endParaRPr lang="it-IT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5" name="Picture 3" descr="map_01"/>
          <p:cNvPicPr>
            <a:picLocks noChangeAspect="1" noChangeArrowheads="1"/>
          </p:cNvPicPr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5652120" y="332656"/>
            <a:ext cx="3023865" cy="314193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PERCHE’?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>
          <a:xfrm>
            <a:off x="539552" y="5085184"/>
            <a:ext cx="8280920" cy="792088"/>
          </a:xfrm>
        </p:spPr>
        <p:txBody>
          <a:bodyPr>
            <a:normAutofit fontScale="85000" lnSpcReduction="10000"/>
          </a:bodyPr>
          <a:lstStyle/>
          <a:p>
            <a:r>
              <a:rPr lang="it-IT" b="1" dirty="0" smtClean="0"/>
              <a:t>Rappresentano le condizioni necessarie affinché si realizzi l’effettiva INTEGRAZIONE tra tutti i soggetti territoriali.</a:t>
            </a:r>
            <a:endParaRPr lang="it-IT" b="1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2</a:t>
            </a:fld>
            <a:endParaRPr lang="it-IT"/>
          </a:p>
        </p:txBody>
      </p:sp>
      <p:graphicFrame>
        <p:nvGraphicFramePr>
          <p:cNvPr id="7" name="Diagramma 6"/>
          <p:cNvGraphicFramePr/>
          <p:nvPr/>
        </p:nvGraphicFramePr>
        <p:xfrm>
          <a:off x="251520" y="1397000"/>
          <a:ext cx="8352928" cy="3688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301625" y="228601"/>
            <a:ext cx="8510588" cy="896144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Quindi necessario raccordo interistituzionale tra:</a:t>
            </a:r>
            <a:endParaRPr lang="it-IT" sz="3200" b="1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sz="half" idx="1"/>
          </p:nvPr>
        </p:nvSpPr>
        <p:spPr>
          <a:xfrm>
            <a:off x="603250" y="5445224"/>
            <a:ext cx="8540750" cy="767036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it-IT" dirty="0" smtClean="0"/>
              <a:t>Per CREARE RETI, ricercare alleanze e sinergie fin dal momento</a:t>
            </a:r>
          </a:p>
          <a:p>
            <a:pPr algn="ctr">
              <a:buNone/>
            </a:pPr>
            <a:r>
              <a:rPr lang="it-IT" dirty="0" smtClean="0"/>
              <a:t> della progettazione degli interventi, con opportuni Protocolli d’Intesa .</a:t>
            </a:r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E338D-66B7-455E-93DB-CA360B2D137C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  <p:graphicFrame>
        <p:nvGraphicFramePr>
          <p:cNvPr id="154" name="Diagramma 153"/>
          <p:cNvGraphicFramePr/>
          <p:nvPr/>
        </p:nvGraphicFramePr>
        <p:xfrm>
          <a:off x="0" y="1268760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it-IT" sz="3600" dirty="0" smtClean="0"/>
              <a:t>Al fine di realizzare il programma regionale </a:t>
            </a:r>
            <a:br>
              <a:rPr lang="it-IT" sz="3600" dirty="0" smtClean="0"/>
            </a:br>
            <a:r>
              <a:rPr lang="it-IT" sz="3600" b="1" dirty="0" smtClean="0"/>
              <a:t>“GUADAGNARE SALUTE” </a:t>
            </a:r>
            <a:endParaRPr lang="it-IT" sz="3600" b="1" dirty="0"/>
          </a:p>
        </p:txBody>
      </p:sp>
      <p:sp>
        <p:nvSpPr>
          <p:cNvPr id="32" name="Segnaposto contenuto 3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it-IT" dirty="0" smtClean="0"/>
              <a:t>Attraverso le  seguenti aree d’intervento: </a:t>
            </a:r>
          </a:p>
          <a:p>
            <a:pPr algn="ctr">
              <a:buNone/>
            </a:pPr>
            <a:endParaRPr lang="it-IT" dirty="0" smtClean="0"/>
          </a:p>
          <a:p>
            <a:pPr algn="ctr">
              <a:buNone/>
            </a:pP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8A724-3674-4235-8C76-E5615B507E09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  <p:graphicFrame>
        <p:nvGraphicFramePr>
          <p:cNvPr id="39" name="Diagramma 38"/>
          <p:cNvGraphicFramePr/>
          <p:nvPr/>
        </p:nvGraphicFramePr>
        <p:xfrm>
          <a:off x="251520" y="1700808"/>
          <a:ext cx="8568952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E338D-66B7-455E-93DB-CA360B2D137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688"/>
            <a:ext cx="8713788" cy="648072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t-IT" sz="3600" b="1" i="1" dirty="0" smtClean="0">
                <a:solidFill>
                  <a:srgbClr val="FF3300"/>
                </a:solidFill>
              </a:rPr>
              <a:t>COME? E CON QUALI CRITERI?</a:t>
            </a:r>
            <a:endParaRPr lang="it-IT" sz="3600" b="1" i="1" dirty="0">
              <a:solidFill>
                <a:srgbClr val="FF33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graphicFrame>
        <p:nvGraphicFramePr>
          <p:cNvPr id="7" name="Diagramma 6"/>
          <p:cNvGraphicFramePr/>
          <p:nvPr/>
        </p:nvGraphicFramePr>
        <p:xfrm>
          <a:off x="0" y="1397000"/>
          <a:ext cx="882047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Cosa si realizza con la costruzione di “life </a:t>
            </a:r>
            <a:r>
              <a:rPr lang="it-IT" dirty="0" err="1" smtClean="0"/>
              <a:t>skills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”?</a:t>
            </a:r>
            <a:endParaRPr lang="it-IT" dirty="0"/>
          </a:p>
        </p:txBody>
      </p:sp>
      <p:sp>
        <p:nvSpPr>
          <p:cNvPr id="11" name="Segnaposto testo 10"/>
          <p:cNvSpPr>
            <a:spLocks noGrp="1"/>
          </p:cNvSpPr>
          <p:nvPr>
            <p:ph type="body" sz="half" idx="1"/>
          </p:nvPr>
        </p:nvSpPr>
        <p:spPr>
          <a:xfrm>
            <a:off x="323528" y="4365104"/>
            <a:ext cx="8540750" cy="1584176"/>
          </a:xfrm>
        </p:spPr>
        <p:txBody>
          <a:bodyPr>
            <a:normAutofit fontScale="77500" lnSpcReduction="20000"/>
          </a:bodyPr>
          <a:lstStyle/>
          <a:p>
            <a:r>
              <a:rPr lang="it-IT" dirty="0" smtClean="0"/>
              <a:t>Si creano nei ragazzi le condizioni necessarie per:</a:t>
            </a:r>
          </a:p>
          <a:p>
            <a:r>
              <a:rPr lang="it-IT" dirty="0" smtClean="0"/>
              <a:t> una visione globale del concetto di SALUTE E BENESSERE,</a:t>
            </a:r>
          </a:p>
          <a:p>
            <a:pPr algn="just"/>
            <a:r>
              <a:rPr lang="it-IT" dirty="0" smtClean="0"/>
              <a:t>migliorare il rendimento scolastico, attraverso lo sviluppo di conoscenze e competenze in ambito cognitivo, sociale e comportamentale per intraprendere azioni positive proteggendo  se stessi e gli altri.</a:t>
            </a:r>
            <a:endParaRPr lang="it-IT" dirty="0"/>
          </a:p>
        </p:txBody>
      </p:sp>
      <p:pic>
        <p:nvPicPr>
          <p:cNvPr id="150531" name="Picture 3" descr="mondomove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1560" y="2348880"/>
            <a:ext cx="1573734" cy="1594717"/>
          </a:xfrm>
          <a:noFill/>
          <a:ln/>
        </p:spPr>
      </p:pic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AB5B9-BD68-43BE-BED7-F55E87B5201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pic>
        <p:nvPicPr>
          <p:cNvPr id="150532" name="Picture 4" descr="italiamove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9" y="2780929"/>
            <a:ext cx="1224136" cy="1353366"/>
          </a:xfrm>
          <a:prstGeom prst="rect">
            <a:avLst/>
          </a:prstGeom>
          <a:noFill/>
        </p:spPr>
      </p:pic>
      <p:pic>
        <p:nvPicPr>
          <p:cNvPr id="150533" name="Picture 5" descr="italiamove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636912"/>
            <a:ext cx="1439863" cy="1655763"/>
          </a:xfrm>
          <a:prstGeom prst="rect">
            <a:avLst/>
          </a:prstGeom>
          <a:noFill/>
        </p:spPr>
      </p:pic>
      <p:sp>
        <p:nvSpPr>
          <p:cNvPr id="150534" name="AutoShape 6"/>
          <p:cNvSpPr>
            <a:spLocks noChangeArrowheads="1"/>
          </p:cNvSpPr>
          <p:nvPr/>
        </p:nvSpPr>
        <p:spPr bwMode="auto">
          <a:xfrm>
            <a:off x="2195736" y="2132856"/>
            <a:ext cx="1727200" cy="576262"/>
          </a:xfrm>
          <a:prstGeom prst="curvedDownArrow">
            <a:avLst>
              <a:gd name="adj1" fmla="val 59945"/>
              <a:gd name="adj2" fmla="val 119890"/>
              <a:gd name="adj3" fmla="val 33333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50535" name="AutoShape 7"/>
          <p:cNvSpPr>
            <a:spLocks noChangeArrowheads="1"/>
          </p:cNvSpPr>
          <p:nvPr/>
        </p:nvSpPr>
        <p:spPr bwMode="auto">
          <a:xfrm>
            <a:off x="4716016" y="2060848"/>
            <a:ext cx="2520950" cy="733425"/>
          </a:xfrm>
          <a:prstGeom prst="curvedDownArrow">
            <a:avLst>
              <a:gd name="adj1" fmla="val 68745"/>
              <a:gd name="adj2" fmla="val 137489"/>
              <a:gd name="adj3" fmla="val 33333"/>
            </a:avLst>
          </a:prstGeom>
          <a:solidFill>
            <a:srgbClr val="0000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07288" cy="492664"/>
          </a:xfrm>
        </p:spPr>
        <p:txBody>
          <a:bodyPr>
            <a:normAutofit fontScale="90000"/>
          </a:bodyPr>
          <a:lstStyle/>
          <a:p>
            <a:pPr lvl="0"/>
            <a:r>
              <a:rPr lang="it-IT" sz="2800" b="1" dirty="0" smtClean="0"/>
              <a:t>PRINCIPI ED AZIONI DELLE SCUOLE CHE PROMUOVONO SALUTE.</a:t>
            </a:r>
            <a:endParaRPr lang="it-IT" sz="2800" b="1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79512" y="1268760"/>
          <a:ext cx="89644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33F56-8A5D-4B9B-9C24-9E2CE531B118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APPROCCIO GLOBALE SU CUI DEVONO BASARSI LE SCUOLE CHE PROMUOVONO SALUTE:</a:t>
            </a:r>
            <a:endParaRPr lang="it-IT" sz="32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None/>
              <a:defRPr/>
            </a:pPr>
            <a:r>
              <a:rPr lang="it-IT" sz="2400" b="1" dirty="0" smtClean="0">
                <a:solidFill>
                  <a:srgbClr val="0000FF"/>
                </a:solidFill>
              </a:rPr>
              <a:t>ATTUAZIONE PRATICA  CON: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solidFill>
                  <a:srgbClr val="0000FF"/>
                </a:solidFill>
              </a:rPr>
              <a:t>Inserimento nel </a:t>
            </a:r>
            <a:r>
              <a:rPr lang="it-IT" sz="2400" b="1" dirty="0" smtClean="0">
                <a:solidFill>
                  <a:srgbClr val="0000FF"/>
                </a:solidFill>
              </a:rPr>
              <a:t>Piano dell’Offerta Formativa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solidFill>
                  <a:srgbClr val="0000FF"/>
                </a:solidFill>
              </a:rPr>
              <a:t>Una </a:t>
            </a:r>
            <a:r>
              <a:rPr lang="it-IT" sz="2400" b="1" dirty="0" smtClean="0">
                <a:solidFill>
                  <a:srgbClr val="0000FF"/>
                </a:solidFill>
              </a:rPr>
              <a:t>metodologia</a:t>
            </a:r>
            <a:r>
              <a:rPr lang="it-IT" sz="2400" dirty="0" smtClean="0">
                <a:solidFill>
                  <a:srgbClr val="0000FF"/>
                </a:solidFill>
              </a:rPr>
              <a:t> di riferimento suggerita dai Ministeri  o dalla Regione;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solidFill>
                  <a:srgbClr val="0000FF"/>
                </a:solidFill>
              </a:rPr>
              <a:t>Inserimento </a:t>
            </a:r>
            <a:r>
              <a:rPr lang="it-IT" sz="2400" b="1" dirty="0" smtClean="0">
                <a:solidFill>
                  <a:srgbClr val="0000FF"/>
                </a:solidFill>
              </a:rPr>
              <a:t>nell’ordine del giorno </a:t>
            </a:r>
            <a:r>
              <a:rPr lang="it-IT" sz="2400" dirty="0" smtClean="0">
                <a:solidFill>
                  <a:srgbClr val="0000FF"/>
                </a:solidFill>
              </a:rPr>
              <a:t>nei Collegi dei Docenti e  nei Consigli d’Istituto con relative </a:t>
            </a:r>
            <a:r>
              <a:rPr lang="it-IT" sz="2400" b="1" dirty="0" smtClean="0">
                <a:solidFill>
                  <a:srgbClr val="0000FF"/>
                </a:solidFill>
              </a:rPr>
              <a:t>approvazioni;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dirty="0" smtClean="0">
                <a:solidFill>
                  <a:srgbClr val="0000FF"/>
                </a:solidFill>
              </a:rPr>
              <a:t>Inserimento dei progetti nel  </a:t>
            </a:r>
            <a:r>
              <a:rPr lang="it-IT" sz="2400" b="1" dirty="0" smtClean="0">
                <a:solidFill>
                  <a:srgbClr val="0000FF"/>
                </a:solidFill>
              </a:rPr>
              <a:t>Regolamento d’Istituto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400" b="1" dirty="0" smtClean="0">
                <a:solidFill>
                  <a:srgbClr val="0000FF"/>
                </a:solidFill>
              </a:rPr>
              <a:t>Informazione periodica alle famiglie </a:t>
            </a:r>
            <a:r>
              <a:rPr lang="it-IT" sz="2400" dirty="0" smtClean="0">
                <a:solidFill>
                  <a:srgbClr val="0000FF"/>
                </a:solidFill>
              </a:rPr>
              <a:t>circa la progettualità adottata dalla scuola in materia di salute e sicurezza.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AB5B9-BD68-43BE-BED7-F55E87B5201B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9600" cy="27363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FF9900"/>
                </a:solidFill>
              </a:rPr>
              <a:t/>
            </a:r>
            <a:br>
              <a:rPr lang="en-US" sz="4000" dirty="0">
                <a:solidFill>
                  <a:srgbClr val="FF99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Verso una scuola che promuove salute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per </a:t>
            </a:r>
            <a:r>
              <a:rPr lang="it-IT" sz="4000" b="1" u="sng" dirty="0" smtClean="0">
                <a:solidFill>
                  <a:srgbClr val="FF0000"/>
                </a:solidFill>
              </a:rPr>
              <a:t>garantire</a:t>
            </a:r>
            <a:r>
              <a:rPr lang="it-IT" sz="4000" b="1" dirty="0" smtClean="0">
                <a:solidFill>
                  <a:srgbClr val="FF0000"/>
                </a:solidFill>
              </a:rPr>
              <a:t> a chi la vive,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dirty="0" smtClean="0">
                <a:solidFill>
                  <a:srgbClr val="FF0000"/>
                </a:solidFill>
              </a:rPr>
              <a:t> adulti e bambini, </a:t>
            </a:r>
            <a:br>
              <a:rPr lang="it-IT" sz="4000" b="1" dirty="0" smtClean="0">
                <a:solidFill>
                  <a:srgbClr val="FF0000"/>
                </a:solidFill>
              </a:rPr>
            </a:br>
            <a:r>
              <a:rPr lang="it-IT" sz="4000" b="1" u="sng" dirty="0" smtClean="0">
                <a:solidFill>
                  <a:srgbClr val="FF0000"/>
                </a:solidFill>
              </a:rPr>
              <a:t>il diritto alla salute e al benessere</a:t>
            </a:r>
            <a:endParaRPr lang="it-IT" sz="4000" dirty="0">
              <a:solidFill>
                <a:srgbClr val="FF3300"/>
              </a:solidFill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21755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solidFill>
                  <a:srgbClr val="FF9900"/>
                </a:solidFill>
              </a:rPr>
              <a:t>Grazie per l’ attenzione e</a:t>
            </a:r>
          </a:p>
          <a:p>
            <a:pPr algn="ctr">
              <a:buNone/>
            </a:pPr>
            <a:r>
              <a:rPr lang="en-US" sz="4800" dirty="0" smtClean="0">
                <a:solidFill>
                  <a:srgbClr val="FF9900"/>
                </a:solidFill>
              </a:rPr>
              <a:t> buona prosecuzione dei lavori</a:t>
            </a:r>
            <a:endParaRPr lang="it-IT" sz="4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AB5B9-BD68-43BE-BED7-F55E87B5201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Antonietta  Fracchiolla - Referente salute per Ufficio Scolastico Regionale per le Marche</a:t>
            </a:r>
            <a:endParaRPr lang="it-IT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</TotalTime>
  <Words>724</Words>
  <Application>Microsoft Office PowerPoint</Application>
  <PresentationFormat>Presentazione su schermo (4:3)</PresentationFormat>
  <Paragraphs>113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Equinozio</vt:lpstr>
      <vt:lpstr>GUADAGNARE  SALUTE NELLE MARCHE</vt:lpstr>
      <vt:lpstr>PERCHE’?</vt:lpstr>
      <vt:lpstr>Quindi necessario raccordo interistituzionale tra:</vt:lpstr>
      <vt:lpstr>Al fine di realizzare il programma regionale  “GUADAGNARE SALUTE” </vt:lpstr>
      <vt:lpstr>COME? E CON QUALI CRITERI?</vt:lpstr>
      <vt:lpstr>Cosa si realizza con la costruzione di “life skills education”?</vt:lpstr>
      <vt:lpstr>PRINCIPI ED AZIONI DELLE SCUOLE CHE PROMUOVONO SALUTE.</vt:lpstr>
      <vt:lpstr>APPROCCIO GLOBALE SU CUI DEVONO BASARSI LE SCUOLE CHE PROMUOVONO SALUTE:</vt:lpstr>
      <vt:lpstr> Verso una scuola che promuove salute  per garantire a chi la vive,  adulti e bambini,  il diritto alla salute e al benessere</vt:lpstr>
    </vt:vector>
  </TitlesOfParts>
  <Company>Windows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</dc:creator>
  <cp:lastModifiedBy>Windows</cp:lastModifiedBy>
  <cp:revision>43</cp:revision>
  <dcterms:created xsi:type="dcterms:W3CDTF">2013-03-07T20:41:13Z</dcterms:created>
  <dcterms:modified xsi:type="dcterms:W3CDTF">2013-03-18T00:22:29Z</dcterms:modified>
</cp:coreProperties>
</file>