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7"/>
  </p:notesMasterIdLst>
  <p:sldIdLst>
    <p:sldId id="256" r:id="rId2"/>
    <p:sldId id="261" r:id="rId3"/>
    <p:sldId id="262" r:id="rId4"/>
    <p:sldId id="257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>
        <p:scale>
          <a:sx n="60" d="100"/>
          <a:sy n="60" d="100"/>
        </p:scale>
        <p:origin x="-22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BCFCC-CD95-4AD1-86B0-F95CF051CCCA}" type="datetimeFigureOut">
              <a:rPr lang="it-IT" smtClean="0"/>
              <a:pPr/>
              <a:t>17/03/2013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1D711-466E-4DAD-8122-128D71700FE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D711-466E-4DAD-8122-128D71700FE6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D711-466E-4DAD-8122-128D71700FE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D711-466E-4DAD-8122-128D71700FE6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D711-466E-4DAD-8122-128D71700FE6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1D711-466E-4DAD-8122-128D71700FE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432DE-09A2-406C-8557-A3AAB577EF3A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34B4F6-59E4-4EEC-9849-B665E24E036B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90AA9F-575E-465E-BF27-442B1EC413B7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27F1-200F-4676-BC20-9F26676177CC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C02C53-72E6-47A8-A599-1E5A83E143AD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25AFC0-5DA2-4DBD-A5EC-A98AB4C82720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A298A5-E751-40C1-BC7D-84DE1D539698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6B4BEB-EE2E-4F70-B21D-F189820BDA4A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61777-6C89-42A0-A511-DC047C1AD190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0A0CF2-F4CA-4A62-8933-425D8977E584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7C7D2-3BF2-4D53-AED5-B333236E9CA2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10D362-2F72-4062-B566-04AFD481AFC2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828800"/>
          </a:xfrm>
        </p:spPr>
        <p:txBody>
          <a:bodyPr>
            <a:normAutofit/>
          </a:bodyPr>
          <a:lstStyle/>
          <a:p>
            <a:pPr algn="l"/>
            <a:r>
              <a:rPr lang="it-IT" sz="4000" b="1" i="1" dirty="0" smtClean="0">
                <a:solidFill>
                  <a:srgbClr val="00B0F0"/>
                </a:solidFill>
              </a:rPr>
              <a:t>SALUTE SCUOLA SOCIETA</a:t>
            </a:r>
            <a:r>
              <a:rPr lang="it-IT" sz="4000" dirty="0" smtClean="0"/>
              <a:t>’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3717032"/>
            <a:ext cx="7772400" cy="1256136"/>
          </a:xfrm>
        </p:spPr>
        <p:txBody>
          <a:bodyPr>
            <a:noAutofit/>
          </a:bodyPr>
          <a:lstStyle/>
          <a:p>
            <a:r>
              <a:rPr lang="it-IT" sz="2400" i="1" dirty="0" smtClean="0">
                <a:solidFill>
                  <a:srgbClr val="00B0F0"/>
                </a:solidFill>
                <a:latin typeface="Verdana" pitchFamily="34" charset="0"/>
              </a:rPr>
              <a:t>Giornata di formazione partecipata</a:t>
            </a:r>
          </a:p>
          <a:p>
            <a:r>
              <a:rPr lang="it-IT" sz="2400" i="1" dirty="0" smtClean="0">
                <a:solidFill>
                  <a:srgbClr val="00B0F0"/>
                </a:solidFill>
                <a:latin typeface="Verdana" pitchFamily="34" charset="0"/>
              </a:rPr>
              <a:t>Istituto </a:t>
            </a:r>
            <a:r>
              <a:rPr lang="it-IT" sz="2400" i="1" dirty="0" err="1" smtClean="0">
                <a:solidFill>
                  <a:srgbClr val="00B0F0"/>
                </a:solidFill>
                <a:latin typeface="Verdana" pitchFamily="34" charset="0"/>
              </a:rPr>
              <a:t>Panzini</a:t>
            </a:r>
            <a:endParaRPr lang="it-IT" sz="2400" i="1" dirty="0" smtClean="0">
              <a:solidFill>
                <a:srgbClr val="00B0F0"/>
              </a:solidFill>
              <a:latin typeface="Verdana" pitchFamily="34" charset="0"/>
            </a:endParaRPr>
          </a:p>
          <a:p>
            <a:r>
              <a:rPr lang="it-IT" sz="2400" i="1" dirty="0" smtClean="0">
                <a:solidFill>
                  <a:srgbClr val="00B0F0"/>
                </a:solidFill>
                <a:latin typeface="Verdana" pitchFamily="34" charset="0"/>
              </a:rPr>
              <a:t>Senigallia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54FD-D17E-4AD2-9C43-DAC61DED36D1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>
                <a:solidFill>
                  <a:schemeClr val="tx2"/>
                </a:solidFill>
              </a:rPr>
              <a:t>Programmazione partecipata tra pari</a:t>
            </a: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Protocollo di intesa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del 5 gennaio 2007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MINISTERO DELLA SANITA’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e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MINISTERO DELL’ISTRUZIONE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27F1-200F-4676-BC20-9F26676177CC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dirty="0" smtClean="0">
                <a:solidFill>
                  <a:schemeClr val="tx2"/>
                </a:solidFill>
              </a:rPr>
              <a:t>Programmazione partecipata tra pari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Protocollo di intesa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31MAGGIO 2011</a:t>
            </a:r>
            <a:endParaRPr lang="it-IT" b="1" dirty="0" smtClean="0"/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Stili di Vita Sani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REGIONE SANITA’MARCHE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e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UFFICIO SCOLASTICO REGIONALE </a:t>
            </a:r>
          </a:p>
          <a:p>
            <a:pPr algn="ctr">
              <a:lnSpc>
                <a:spcPct val="200000"/>
              </a:lnSpc>
              <a:buNone/>
            </a:pPr>
            <a:r>
              <a:rPr lang="it-IT" b="1" dirty="0" smtClean="0"/>
              <a:t>PER LEMARCHE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27F1-200F-4676-BC20-9F26676177CC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chemeClr val="tx2"/>
                </a:solidFill>
              </a:rPr>
              <a:t>Programmazione partecipata tra pari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sz="2000" dirty="0" smtClean="0"/>
              <a:t>ASPETTI ORGANIZZATIVI</a:t>
            </a:r>
          </a:p>
          <a:p>
            <a:pPr>
              <a:buNone/>
            </a:pPr>
            <a:endParaRPr lang="it-IT" sz="20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400" dirty="0" smtClean="0"/>
              <a:t>Scuole di ogni ordine e grado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200" dirty="0" smtClean="0"/>
              <a:t>MAGGIO  2013 </a:t>
            </a:r>
            <a:r>
              <a:rPr lang="it-IT" sz="1400" dirty="0" smtClean="0"/>
              <a:t>Lancio dell’iniziativa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200" dirty="0" smtClean="0"/>
              <a:t>GIUGNO 2013 </a:t>
            </a:r>
            <a:r>
              <a:rPr lang="it-IT" sz="1400" dirty="0" smtClean="0"/>
              <a:t>Adesione delle Scuole</a:t>
            </a:r>
          </a:p>
          <a:p>
            <a:pPr lvl="2">
              <a:lnSpc>
                <a:spcPct val="150000"/>
              </a:lnSpc>
              <a:buNone/>
            </a:pPr>
            <a:r>
              <a:rPr lang="it-IT" sz="1400" dirty="0" smtClean="0"/>
              <a:t>anno scolastico 2013 – 2014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200" dirty="0" smtClean="0"/>
              <a:t>OTTOBRE </a:t>
            </a:r>
            <a:r>
              <a:rPr lang="it-IT" sz="1400" dirty="0" err="1" smtClean="0"/>
              <a:t>I°</a:t>
            </a:r>
            <a:r>
              <a:rPr lang="it-IT" sz="1400" dirty="0" smtClean="0"/>
              <a:t> modulo formativo _ uno in ogni provincia _</a:t>
            </a:r>
          </a:p>
          <a:p>
            <a:pPr lvl="2">
              <a:buFont typeface="Wingdings" pitchFamily="2" charset="2"/>
              <a:buChar char="ü"/>
            </a:pPr>
            <a:endParaRPr lang="it-IT" sz="1400" dirty="0" smtClean="0"/>
          </a:p>
          <a:p>
            <a:pPr lvl="2">
              <a:buNone/>
            </a:pPr>
            <a:r>
              <a:rPr lang="it-IT" sz="1400" dirty="0" smtClean="0"/>
              <a:t>			</a:t>
            </a:r>
          </a:p>
          <a:p>
            <a:pPr lvl="2">
              <a:buFont typeface="Wingdings" pitchFamily="2" charset="2"/>
              <a:buChar char="ü"/>
            </a:pPr>
            <a:endParaRPr lang="it-IT" sz="1400" dirty="0" smtClean="0"/>
          </a:p>
          <a:p>
            <a:pPr lvl="2">
              <a:buFont typeface="Wingdings" pitchFamily="2" charset="2"/>
              <a:buChar char="ü"/>
            </a:pPr>
            <a:endParaRPr lang="it-IT" sz="1400" dirty="0" smtClean="0"/>
          </a:p>
          <a:p>
            <a:pPr lvl="2">
              <a:buFont typeface="Wingdings" pitchFamily="2" charset="2"/>
              <a:buChar char="ü"/>
            </a:pPr>
            <a:endParaRPr lang="it-IT" sz="1400" dirty="0" smtClean="0"/>
          </a:p>
          <a:p>
            <a:pPr>
              <a:buNone/>
            </a:pPr>
            <a:endParaRPr lang="it-IT" sz="2000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27F1-200F-4676-BC20-9F26676177CC}" type="datetime1">
              <a:rPr lang="it-IT" smtClean="0"/>
              <a:pPr/>
              <a:t>17/03/2013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chemeClr val="tx2"/>
                </a:solidFill>
              </a:rPr>
              <a:t>Programmazione partecipata tra pari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sz="3600" b="1" dirty="0" smtClean="0">
                <a:latin typeface="+mj-lt"/>
              </a:rPr>
              <a:t>E</a:t>
            </a:r>
            <a:r>
              <a:rPr lang="it-IT" sz="3600" b="1" dirty="0" smtClean="0">
                <a:latin typeface="+mj-lt"/>
              </a:rPr>
              <a:t>’ anche questo un </a:t>
            </a:r>
            <a:r>
              <a:rPr lang="it-IT" sz="3600" b="1" dirty="0" smtClean="0">
                <a:latin typeface="+mj-lt"/>
              </a:rPr>
              <a:t>modo</a:t>
            </a:r>
          </a:p>
          <a:p>
            <a:pPr algn="ctr">
              <a:buNone/>
            </a:pPr>
            <a:r>
              <a:rPr lang="it-IT" sz="3600" b="1" smtClean="0">
                <a:latin typeface="+mj-lt"/>
              </a:rPr>
              <a:t>per cercare</a:t>
            </a:r>
          </a:p>
          <a:p>
            <a:pPr algn="ctr">
              <a:buNone/>
            </a:pPr>
            <a:r>
              <a:rPr lang="it-IT" sz="3600" b="1" smtClean="0">
                <a:latin typeface="+mj-lt"/>
              </a:rPr>
              <a:t> </a:t>
            </a:r>
            <a:r>
              <a:rPr lang="it-IT" sz="3600" b="1" dirty="0" smtClean="0">
                <a:latin typeface="+mj-lt"/>
              </a:rPr>
              <a:t>di conservarsi </a:t>
            </a:r>
            <a:endParaRPr lang="it-IT" sz="3600" b="1" dirty="0" smtClean="0">
              <a:latin typeface="+mj-lt"/>
            </a:endParaRPr>
          </a:p>
          <a:p>
            <a:pPr algn="ctr">
              <a:buNone/>
            </a:pPr>
            <a:r>
              <a:rPr lang="it-IT" sz="3600" b="1" dirty="0" smtClean="0">
                <a:latin typeface="+mj-lt"/>
              </a:rPr>
              <a:t>“</a:t>
            </a:r>
            <a:r>
              <a:rPr lang="it-IT" sz="3600" b="1" dirty="0" smtClean="0">
                <a:latin typeface="+mj-lt"/>
              </a:rPr>
              <a:t>in buona salute”.</a:t>
            </a:r>
            <a:endParaRPr lang="it-IT" sz="3600" dirty="0" smtClean="0">
              <a:latin typeface="+mj-lt"/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27F1-200F-4676-BC20-9F26676177CC}" type="datetime1">
              <a:rPr lang="it-IT" smtClean="0"/>
              <a:pPr/>
              <a:t>17/03/2013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122</Words>
  <Application>Microsoft Office PowerPoint</Application>
  <PresentationFormat>Presentazione su schermo (4:3)</PresentationFormat>
  <Paragraphs>53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Astro</vt:lpstr>
      <vt:lpstr>SALUTE SCUOLA SOCIETA’</vt:lpstr>
      <vt:lpstr>Programmazione partecipata tra pari</vt:lpstr>
      <vt:lpstr>Programmazione partecipata tra pari</vt:lpstr>
      <vt:lpstr>Programmazione partecipata tra pari</vt:lpstr>
      <vt:lpstr>Programmazione partecipata tra pari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SALUTE SCUOLA SOCIETA’</dc:title>
  <cp:lastModifiedBy>Valued Acer Customer</cp:lastModifiedBy>
  <cp:revision>14</cp:revision>
  <dcterms:modified xsi:type="dcterms:W3CDTF">2013-03-17T12:04:27Z</dcterms:modified>
</cp:coreProperties>
</file>